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2009" y="2129049"/>
            <a:ext cx="5527345" cy="1065191"/>
          </a:xfrm>
        </p:spPr>
        <p:txBody>
          <a:bodyPr>
            <a:noAutofit/>
          </a:bodyPr>
          <a:lstStyle/>
          <a:p>
            <a:r>
              <a:rPr lang="tr-TR" sz="9600" dirty="0" smtClean="0">
                <a:solidFill>
                  <a:srgbClr val="0070C0"/>
                </a:solidFill>
              </a:rPr>
              <a:t>3.ÜNİTT:</a:t>
            </a:r>
            <a:endParaRPr lang="tr-TR" sz="9600" dirty="0">
              <a:solidFill>
                <a:srgbClr val="0070C0"/>
              </a:solidFill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32009" y="3418764"/>
            <a:ext cx="8686801" cy="860400"/>
          </a:xfrm>
        </p:spPr>
        <p:txBody>
          <a:bodyPr>
            <a:normAutofit/>
          </a:bodyPr>
          <a:lstStyle/>
          <a:p>
            <a:r>
              <a:rPr lang="tr-TR" sz="5000" dirty="0" smtClean="0">
                <a:solidFill>
                  <a:srgbClr val="0070C0"/>
                </a:solidFill>
              </a:rPr>
              <a:t>WORD PRESENTATİON   </a:t>
            </a:r>
            <a:r>
              <a:rPr lang="tr-TR" sz="5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tr-TR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F81B7AF-DEEA-0E4A-8242-27BEC4D7F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76627" y="-1956419"/>
            <a:ext cx="8676222" cy="3200400"/>
          </a:xfrm>
        </p:spPr>
        <p:txBody>
          <a:bodyPr/>
          <a:lstStyle/>
          <a:p>
            <a:r>
              <a:rPr lang="tr-TR"/>
              <a:t>Ambitious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43A3AA06-A7F6-4842-8E2B-83031820A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0209" y="824272"/>
            <a:ext cx="8676222" cy="1568883"/>
          </a:xfrm>
        </p:spPr>
        <p:txBody>
          <a:bodyPr/>
          <a:lstStyle/>
          <a:p>
            <a:r>
              <a:rPr lang="tr-TR"/>
              <a:t>Battleship</a:t>
            </a:r>
          </a:p>
        </p:txBody>
      </p:sp>
      <p:pic>
        <p:nvPicPr>
          <p:cNvPr id="8" name="Resim 8">
            <a:extLst>
              <a:ext uri="{FF2B5EF4-FFF2-40B4-BE49-F238E27FC236}">
                <a16:creationId xmlns:a16="http://schemas.microsoft.com/office/drawing/2014/main" xmlns="" id="{85255CD6-396E-DF45-B385-00707DB64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160" y="1751231"/>
            <a:ext cx="3669473" cy="3645970"/>
          </a:xfrm>
          <a:prstGeom prst="rect">
            <a:avLst/>
          </a:prstGeom>
        </p:spPr>
      </p:pic>
      <p:pic>
        <p:nvPicPr>
          <p:cNvPr id="9" name="Resim 9">
            <a:extLst>
              <a:ext uri="{FF2B5EF4-FFF2-40B4-BE49-F238E27FC236}">
                <a16:creationId xmlns:a16="http://schemas.microsoft.com/office/drawing/2014/main" xmlns="" id="{2738580C-3C42-404F-9060-16DC43E58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126" y="2710368"/>
            <a:ext cx="4572000" cy="37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5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02DE882-2B61-2943-81C2-67FEBB04A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81" y="407193"/>
            <a:ext cx="6286749" cy="2224087"/>
          </a:xfrm>
        </p:spPr>
        <p:txBody>
          <a:bodyPr/>
          <a:lstStyle/>
          <a:p>
            <a:r>
              <a:rPr lang="tr-TR" b="1"/>
              <a:t>Besiege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744AE6DB-D2A6-BE4B-AF98-CD5C4E1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843" y="1590673"/>
            <a:ext cx="4224782" cy="1595442"/>
          </a:xfrm>
        </p:spPr>
        <p:txBody>
          <a:bodyPr/>
          <a:lstStyle/>
          <a:p>
            <a:r>
              <a:rPr lang="tr-TR" b="1"/>
              <a:t>Conquer</a:t>
            </a: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2669E2D7-C834-6E43-8587-20F013E20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77088" y="2328449"/>
            <a:ext cx="4557912" cy="4529551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1CFE4E82-A822-814D-AFCE-9E39A7265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39" y="3133312"/>
            <a:ext cx="5934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536B773-8470-5048-B8D7-84F644759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648" y="998935"/>
            <a:ext cx="3763962" cy="1557339"/>
          </a:xfrm>
        </p:spPr>
        <p:txBody>
          <a:bodyPr/>
          <a:lstStyle/>
          <a:p>
            <a:r>
              <a:rPr lang="tr-TR" b="1"/>
              <a:t>Defensive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25BA1654-84F7-1349-9B71-ED639EEF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7423" y="1512093"/>
            <a:ext cx="5076031" cy="1916907"/>
          </a:xfrm>
        </p:spPr>
        <p:txBody>
          <a:bodyPr/>
          <a:lstStyle/>
          <a:p>
            <a:r>
              <a:rPr lang="tr-TR" b="1"/>
              <a:t>Fort</a:t>
            </a: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EF2C393B-D177-6C4A-8A36-647C251F7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57" y="2696765"/>
            <a:ext cx="3656806" cy="3162300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44881336-AE8F-8742-8EB0-4D12AAFCF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86125"/>
            <a:ext cx="4599781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A2E83EE-4B05-B840-9A5E-E89788AC1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38" y="716756"/>
            <a:ext cx="3942556" cy="2140744"/>
          </a:xfrm>
        </p:spPr>
        <p:txBody>
          <a:bodyPr/>
          <a:lstStyle/>
          <a:p>
            <a:r>
              <a:rPr lang="tr-TR" b="1"/>
              <a:t>Statesman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48C6E4FF-E7D9-D74E-9170-A71F278E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624" y="2190750"/>
            <a:ext cx="3241252" cy="1738312"/>
          </a:xfrm>
        </p:spPr>
        <p:txBody>
          <a:bodyPr/>
          <a:lstStyle/>
          <a:p>
            <a:r>
              <a:rPr lang="tr-TR" b="1"/>
              <a:t>Strait</a:t>
            </a: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AFBEA9A9-297D-204F-A423-21844782F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063" y="3690939"/>
            <a:ext cx="5526985" cy="3036092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83D1B4AC-A2E0-6046-9E4B-63868C3AB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80" y="2720580"/>
            <a:ext cx="4630629" cy="32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3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B952F92-9063-744D-8B7A-E3001324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6" y="359568"/>
            <a:ext cx="4835525" cy="1902619"/>
          </a:xfrm>
        </p:spPr>
        <p:txBody>
          <a:bodyPr/>
          <a:lstStyle/>
          <a:p>
            <a:r>
              <a:rPr lang="tr-TR" b="1"/>
              <a:t>Victory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E5225183-F332-7F45-A7FD-60560FF5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3063" y="1214436"/>
            <a:ext cx="4835525" cy="2488407"/>
          </a:xfrm>
        </p:spPr>
        <p:txBody>
          <a:bodyPr/>
          <a:lstStyle/>
          <a:p>
            <a:r>
              <a:rPr lang="tr-TR" b="1"/>
              <a:t>Cannon</a:t>
            </a: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7970022B-49AD-6E4E-9334-A5C2372E1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6" y="2458640"/>
            <a:ext cx="4281916" cy="3679032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945E671E-C76B-184C-A3EC-B84852C74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030" y="3065859"/>
            <a:ext cx="4555496" cy="33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96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8B388461-2BA9-CD4B-BCEE-6132CBDCB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4730" y="1865202"/>
            <a:ext cx="5736166" cy="1812396"/>
          </a:xfrm>
        </p:spPr>
        <p:txBody>
          <a:bodyPr/>
          <a:lstStyle/>
          <a:p>
            <a:r>
              <a:rPr lang="tr-TR" b="1"/>
              <a:t>Surrender</a:t>
            </a:r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xmlns="" id="{507E2491-EC70-784F-B3CC-2E6B2E63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4" y="714375"/>
            <a:ext cx="5736166" cy="1812396"/>
          </a:xfrm>
        </p:spPr>
        <p:txBody>
          <a:bodyPr/>
          <a:lstStyle/>
          <a:p>
            <a:r>
              <a:rPr lang="tr-TR" b="1"/>
              <a:t>Ancestor</a:t>
            </a:r>
          </a:p>
        </p:txBody>
      </p:sp>
      <p:pic>
        <p:nvPicPr>
          <p:cNvPr id="6" name="Resim 6">
            <a:extLst>
              <a:ext uri="{FF2B5EF4-FFF2-40B4-BE49-F238E27FC236}">
                <a16:creationId xmlns:a16="http://schemas.microsoft.com/office/drawing/2014/main" xmlns="" id="{AB2EFB06-0602-DE4D-A88C-ADA90408B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70" y="2410045"/>
            <a:ext cx="3145305" cy="4230777"/>
          </a:xfrm>
          <a:prstGeom prst="rect">
            <a:avLst/>
          </a:prstGeom>
        </p:spPr>
      </p:pic>
      <p:pic>
        <p:nvPicPr>
          <p:cNvPr id="7" name="Resim 7">
            <a:extLst>
              <a:ext uri="{FF2B5EF4-FFF2-40B4-BE49-F238E27FC236}">
                <a16:creationId xmlns:a16="http://schemas.microsoft.com/office/drawing/2014/main" xmlns="" id="{DE6185AB-372F-F747-93C4-70651986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0" y="3429000"/>
            <a:ext cx="4762500" cy="29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78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C64E812-A100-314F-A20B-7401EDAA9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969" y="1966912"/>
            <a:ext cx="10272902" cy="1644407"/>
          </a:xfrm>
        </p:spPr>
        <p:txBody>
          <a:bodyPr/>
          <a:lstStyle/>
          <a:p>
            <a:r>
              <a:rPr lang="tr-TR"/>
              <a:t>Beni dinlediğiniz için teşekkürler</a:t>
            </a:r>
            <a:r>
              <a:rPr lang="tr-TR">
                <a:sym typeface="Wingdings" pitchFamily="2" charset="2"/>
              </a:rPr>
              <a:t></a:t>
            </a:r>
            <a:endParaRPr lang="tr-TR"/>
          </a:p>
        </p:txBody>
      </p:sp>
      <p:sp>
        <p:nvSpPr>
          <p:cNvPr id="7" name="Başlık 1">
            <a:extLst>
              <a:ext uri="{FF2B5EF4-FFF2-40B4-BE49-F238E27FC236}">
                <a16:creationId xmlns:a16="http://schemas.microsoft.com/office/drawing/2014/main" xmlns="" id="{F2B9D7CF-44CC-2143-868A-EBF1A746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2847" y="3429000"/>
            <a:ext cx="7915465" cy="444257"/>
          </a:xfrm>
        </p:spPr>
        <p:txBody>
          <a:bodyPr>
            <a:normAutofit fontScale="90000"/>
          </a:bodyPr>
          <a:lstStyle/>
          <a:p>
            <a:r>
              <a:rPr lang="tr-TR"/>
              <a:t>Elif Naz turan</a:t>
            </a:r>
          </a:p>
        </p:txBody>
      </p:sp>
    </p:spTree>
    <p:extLst>
      <p:ext uri="{BB962C8B-B14F-4D97-AF65-F5344CB8AC3E}">
        <p14:creationId xmlns:p14="http://schemas.microsoft.com/office/powerpoint/2010/main" val="109768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ğ Gözü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Geniş ekran</PresentationFormat>
  <Paragraphs>16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</vt:lpstr>
      <vt:lpstr>Ağ Gözü</vt:lpstr>
      <vt:lpstr>3.ÜNİTT:</vt:lpstr>
      <vt:lpstr>Ambitious</vt:lpstr>
      <vt:lpstr>Besiege</vt:lpstr>
      <vt:lpstr>Defensive</vt:lpstr>
      <vt:lpstr>Statesman</vt:lpstr>
      <vt:lpstr>Victory</vt:lpstr>
      <vt:lpstr>Surrender</vt:lpstr>
      <vt:lpstr>Beni dinlediğiniz için teşekkürler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elifnazturan32@gmail.com</dc:creator>
  <cp:lastModifiedBy>Microsoft hesabı</cp:lastModifiedBy>
  <cp:revision>3</cp:revision>
  <dcterms:created xsi:type="dcterms:W3CDTF">2021-11-09T16:35:42Z</dcterms:created>
  <dcterms:modified xsi:type="dcterms:W3CDTF">2021-11-09T17:40:53Z</dcterms:modified>
</cp:coreProperties>
</file>