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9" r:id="rId24"/>
    <p:sldId id="280" r:id="rId25"/>
    <p:sldId id="281" r:id="rId26"/>
    <p:sldId id="287" r:id="rId27"/>
    <p:sldId id="283" r:id="rId28"/>
    <p:sldId id="284" r:id="rId29"/>
    <p:sldId id="285" r:id="rId30"/>
    <p:sldId id="286" r:id="rId31"/>
    <p:sldId id="288" r:id="rId32"/>
    <p:sldId id="289" r:id="rId33"/>
    <p:sldId id="290" r:id="rId34"/>
    <p:sldId id="291" r:id="rId35"/>
    <p:sldId id="292" r:id="rId36"/>
    <p:sldId id="293" r:id="rId37"/>
    <p:sldId id="294" r:id="rId3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47" d="100"/>
          <a:sy n="47" d="100"/>
        </p:scale>
        <p:origin x="936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84DFB76-C6DF-C704-A8F8-AA1354CAA5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79F467A1-B04C-8F17-8E29-AA3EFCBFFA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2C74405-EFA8-6494-5F22-804FE5432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95370-3A55-DD47-9D0A-1E054E5A8E0C}" type="datetimeFigureOut">
              <a:rPr lang="tr-TR"/>
              <a:t>30.05.2022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46CA375-DDD0-B86B-64E8-214BE9FB1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F1D28ED-38FA-D34C-7A6C-DE4EE8C5E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F2219-B84E-9F46-BF1F-9F07A7DAA7F2}" type="slidenum">
              <a:rPr lang="tr-TR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5457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ADBD61F-DC2A-FDE1-0E41-76623809D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A6B801DC-7568-560D-2725-50454200BE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F06D66C-3254-FB9D-0A66-56D38BED5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95370-3A55-DD47-9D0A-1E054E5A8E0C}" type="datetimeFigureOut">
              <a:rPr lang="tr-TR"/>
              <a:t>30.05.2022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AC1F703-DA32-228F-4258-8334F183D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280AC52-6C7A-9A66-E98C-983D9783E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F2219-B84E-9F46-BF1F-9F07A7DAA7F2}" type="slidenum">
              <a:rPr lang="tr-TR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4897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448775DF-4AF4-5EE9-4E70-5067CAD169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5BBC3BAD-5990-AE74-2655-707A660868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8785237-C873-688C-CBB4-589635C82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95370-3A55-DD47-9D0A-1E054E5A8E0C}" type="datetimeFigureOut">
              <a:rPr lang="tr-TR"/>
              <a:t>30.05.2022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8670D36-ABA2-E247-E102-B6601DF90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CE2357E-1EF9-BA99-7DBC-359725263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F2219-B84E-9F46-BF1F-9F07A7DAA7F2}" type="slidenum">
              <a:rPr lang="tr-TR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0704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6E91F52-E74C-5A88-BDC9-A2F57156F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DC095CA-862D-3D00-5FE5-29AF8A928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7CD31D7-95E2-E10E-F8D8-04ABF1B99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95370-3A55-DD47-9D0A-1E054E5A8E0C}" type="datetimeFigureOut">
              <a:rPr lang="tr-TR"/>
              <a:t>30.05.2022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8DC342B-D090-F6D5-FE77-3260C3E10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DC4BE1E-4D6B-75A8-B5F5-6D3640735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F2219-B84E-9F46-BF1F-9F07A7DAA7F2}" type="slidenum">
              <a:rPr lang="tr-TR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3467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9645473-3B9D-530A-7901-95BD78736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D2A035F-7B09-48A8-82CB-2DD59B70F0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ED47596-0F16-9084-EADC-C88B0A1E3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95370-3A55-DD47-9D0A-1E054E5A8E0C}" type="datetimeFigureOut">
              <a:rPr lang="tr-TR"/>
              <a:t>30.05.2022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BDEC6B1-0723-8355-48F5-E4AA0429E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63E81F8-545F-E485-CB0E-844939D83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F2219-B84E-9F46-BF1F-9F07A7DAA7F2}" type="slidenum">
              <a:rPr lang="tr-TR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7152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4C4D464-1F7D-9225-6A51-77C4D1ECD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2AC9D1F-AD6D-036D-1228-0040E20F31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EA558F76-7828-7E35-8433-4D8273DC71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864E5BB-FF7C-CF40-A3F1-6974712DC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95370-3A55-DD47-9D0A-1E054E5A8E0C}" type="datetimeFigureOut">
              <a:rPr lang="tr-TR"/>
              <a:t>30.05.2022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897D6CE-CCC9-5BFF-A3AD-9EB17F4FA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D562EC3-7A73-FA46-F755-CD6F71A7B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F2219-B84E-9F46-BF1F-9F07A7DAA7F2}" type="slidenum">
              <a:rPr lang="tr-TR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5975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D6C8277-D845-64E9-ADD3-28C0EBAFE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CFE8168-21AC-E6B4-A751-A4E49589B1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D3A7E41-A344-D95A-B11B-746A924BB1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56E25107-92EC-777D-E56D-BABCB7B01C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6A74CB66-E98B-1829-B240-53831BAAFC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5B546EC3-659F-44A2-3C5C-FAF5ABD46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95370-3A55-DD47-9D0A-1E054E5A8E0C}" type="datetimeFigureOut">
              <a:rPr lang="tr-TR"/>
              <a:t>30.05.2022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2934EFDD-EB24-41CF-9950-97AC73311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F3AECDA2-169F-1C71-8096-4A9191979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F2219-B84E-9F46-BF1F-9F07A7DAA7F2}" type="slidenum">
              <a:rPr lang="tr-TR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6354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575A08D-C5EF-1C03-6FF6-934E5395D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BA8EC2B5-DF9A-A182-2404-66530CEBA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95370-3A55-DD47-9D0A-1E054E5A8E0C}" type="datetimeFigureOut">
              <a:rPr lang="tr-TR"/>
              <a:t>30.05.2022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6AD5620D-5317-446D-ED5C-AA2759783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DBC989EF-B1E9-443B-6EF1-642FA6F3C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F2219-B84E-9F46-BF1F-9F07A7DAA7F2}" type="slidenum">
              <a:rPr lang="tr-TR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9772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66340B9B-CFC7-3843-AE64-F886BEFB1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95370-3A55-DD47-9D0A-1E054E5A8E0C}" type="datetimeFigureOut">
              <a:rPr lang="tr-TR"/>
              <a:t>30.05.2022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06F7039B-F3EC-62F4-F086-E9F8F59FF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3564CFE-349D-927A-3AC4-1C20A3AE3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F2219-B84E-9F46-BF1F-9F07A7DAA7F2}" type="slidenum">
              <a:rPr lang="tr-TR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9062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E54E7A3-842C-335F-29CB-81BE2EF32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AA237E6-33BE-687F-AF0C-8A0E63755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CC52E0A3-C6B9-7636-7AB8-9236A269D1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A26F43E8-688B-B6E6-8434-74A179FF5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95370-3A55-DD47-9D0A-1E054E5A8E0C}" type="datetimeFigureOut">
              <a:rPr lang="tr-TR"/>
              <a:t>30.05.2022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1B8DE33-0CE5-BC7D-FAE2-53DD86A75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D65DC18-6D4D-43D4-6885-F9E1FE3AE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F2219-B84E-9F46-BF1F-9F07A7DAA7F2}" type="slidenum">
              <a:rPr lang="tr-TR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6611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240AD10-79A6-C542-94F4-8AF81CB06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147CB5B1-6DAF-C546-74E3-EBBECE78B1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F491B92C-BC71-DF75-DCDF-D3A4A6B7F6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E9E4C60-36E3-ECB2-1C78-D0256A58A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95370-3A55-DD47-9D0A-1E054E5A8E0C}" type="datetimeFigureOut">
              <a:rPr lang="tr-TR"/>
              <a:t>30.05.2022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D5E5149-F016-101C-8CEA-F7CD8EEAE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853306E-1CE0-D31E-F5FB-EBBC4302E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F2219-B84E-9F46-BF1F-9F07A7DAA7F2}" type="slidenum">
              <a:rPr lang="tr-TR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2600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FEDD864B-19A1-707A-33F5-8F8066FD9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2915B54-F0BF-C042-7159-A14D6C7CC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B719934-4C92-0D0D-3A7B-8C5610708E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95370-3A55-DD47-9D0A-1E054E5A8E0C}" type="datetimeFigureOut">
              <a:rPr lang="tr-TR"/>
              <a:t>30.05.2022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386706C-6996-DE98-68CD-01CDC1D7CA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1DEDF38-C38D-0443-851F-482FD9B57B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F2219-B84E-9F46-BF1F-9F07A7DAA7F2}" type="slidenum">
              <a:rPr lang="tr-TR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8024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ngilizceciyiz.com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6E53752-A557-B7D0-269C-5538F87B44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10800000" flipV="1">
            <a:off x="1519459" y="1163821"/>
            <a:ext cx="9144000" cy="114178"/>
          </a:xfrm>
        </p:spPr>
        <p:txBody>
          <a:bodyPr>
            <a:normAutofit fontScale="90000"/>
          </a:bodyPr>
          <a:lstStyle/>
          <a:p>
            <a:r>
              <a:rPr lang="tr-TR" b="1" dirty="0" err="1" smtClean="0"/>
              <a:t>Heroes</a:t>
            </a:r>
            <a:r>
              <a:rPr lang="tr-TR" b="1" dirty="0" smtClean="0"/>
              <a:t> </a:t>
            </a:r>
            <a:r>
              <a:rPr lang="tr-TR" b="1" dirty="0" err="1" smtClean="0"/>
              <a:t>and</a:t>
            </a:r>
            <a:r>
              <a:rPr lang="tr-TR" b="1" dirty="0" smtClean="0"/>
              <a:t> </a:t>
            </a:r>
            <a:r>
              <a:rPr lang="tr-TR" b="1" dirty="0" err="1" smtClean="0"/>
              <a:t>Heroınes</a:t>
            </a:r>
            <a:endParaRPr lang="tr-TR" b="1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155FA10E-E1C1-624C-6281-F60FFD0D10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4338" name="Picture 2" descr="Yenilmezler filmi konusu nedir? Yenilmezler filmi oyuncuları ve karakterle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834" y="1420812"/>
            <a:ext cx="7715250" cy="436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84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AA22E30-D024-DA03-5740-17E6EB475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8498" y="244231"/>
            <a:ext cx="10515600" cy="1325563"/>
          </a:xfrm>
        </p:spPr>
        <p:txBody>
          <a:bodyPr/>
          <a:lstStyle/>
          <a:p>
            <a:r>
              <a:rPr lang="tr-TR" b="1"/>
              <a:t>compete</a:t>
            </a:r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id="{E14A025A-1139-013D-8C83-71770D0E01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1791433"/>
            <a:ext cx="7946048" cy="4701442"/>
          </a:xfrm>
        </p:spPr>
      </p:pic>
    </p:spTree>
    <p:extLst>
      <p:ext uri="{BB962C8B-B14F-4D97-AF65-F5344CB8AC3E}">
        <p14:creationId xmlns:p14="http://schemas.microsoft.com/office/powerpoint/2010/main" val="264332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9CDCF52-5EDD-8825-C44A-53426A591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430" y="500062"/>
            <a:ext cx="10515600" cy="1325563"/>
          </a:xfrm>
        </p:spPr>
        <p:txBody>
          <a:bodyPr/>
          <a:lstStyle/>
          <a:p>
            <a:r>
              <a:rPr lang="tr-TR" b="1"/>
              <a:t>danger</a:t>
            </a:r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id="{ECB6726E-7004-889D-95C2-0DE004B82E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52409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0FA54E9-E13F-AE4A-15F0-82C14E3C3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4080" y="176589"/>
            <a:ext cx="10515600" cy="1325563"/>
          </a:xfrm>
        </p:spPr>
        <p:txBody>
          <a:bodyPr/>
          <a:lstStyle/>
          <a:p>
            <a:r>
              <a:rPr lang="tr-TR" b="1"/>
              <a:t>Do magic</a:t>
            </a:r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id="{B28D7DAF-3BF3-EFCD-AEB3-63F79174A5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184" y="1352145"/>
            <a:ext cx="7101190" cy="4902740"/>
          </a:xfrm>
        </p:spPr>
      </p:pic>
    </p:spTree>
    <p:extLst>
      <p:ext uri="{BB962C8B-B14F-4D97-AF65-F5344CB8AC3E}">
        <p14:creationId xmlns:p14="http://schemas.microsoft.com/office/powerpoint/2010/main" val="12598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79A1215-583F-BE11-D77F-D19EF0908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7604" y="121933"/>
            <a:ext cx="10515600" cy="1325563"/>
          </a:xfrm>
        </p:spPr>
        <p:txBody>
          <a:bodyPr/>
          <a:lstStyle/>
          <a:p>
            <a:r>
              <a:rPr lang="tr-TR" b="1"/>
              <a:t>develop</a:t>
            </a:r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id="{AC8182EB-589F-297D-770E-AB8967DBA3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162" y="1313234"/>
            <a:ext cx="8385242" cy="5194570"/>
          </a:xfrm>
        </p:spPr>
      </p:pic>
    </p:spTree>
    <p:extLst>
      <p:ext uri="{BB962C8B-B14F-4D97-AF65-F5344CB8AC3E}">
        <p14:creationId xmlns:p14="http://schemas.microsoft.com/office/powerpoint/2010/main" val="13743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F65BC44-3363-659E-F158-1E71F6C3B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1246" y="400294"/>
            <a:ext cx="10515600" cy="1325563"/>
          </a:xfrm>
        </p:spPr>
        <p:txBody>
          <a:bodyPr/>
          <a:lstStyle/>
          <a:p>
            <a:r>
              <a:rPr lang="tr-TR" b="1" dirty="0" err="1"/>
              <a:t>discover</a:t>
            </a:r>
            <a:endParaRPr lang="tr-TR" b="1" dirty="0"/>
          </a:p>
        </p:txBody>
      </p:sp>
      <p:pic>
        <p:nvPicPr>
          <p:cNvPr id="1026" name="Picture 2" descr="Keşfetmek ile İlgili Sözler - igru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496" y="1825625"/>
            <a:ext cx="652700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09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7FC22E2-81B5-DE3E-C22A-01E75A193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170" y="500062"/>
            <a:ext cx="10515600" cy="1325563"/>
          </a:xfrm>
        </p:spPr>
        <p:txBody>
          <a:bodyPr/>
          <a:lstStyle/>
          <a:p>
            <a:r>
              <a:rPr lang="tr-TR" b="1" dirty="0" err="1"/>
              <a:t>dream</a:t>
            </a:r>
            <a:endParaRPr lang="tr-TR" b="1" dirty="0"/>
          </a:p>
        </p:txBody>
      </p:sp>
      <p:pic>
        <p:nvPicPr>
          <p:cNvPr id="2050" name="Picture 2" descr="Geleceğe Yolculuk; Hayal Etmek – İzgören Akadem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49" y="2004646"/>
            <a:ext cx="9715201" cy="3573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38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0AC4FAC-ACF3-DE43-5508-8F9BA6EB4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8908" y="500062"/>
            <a:ext cx="10515600" cy="1325563"/>
          </a:xfrm>
        </p:spPr>
        <p:txBody>
          <a:bodyPr/>
          <a:lstStyle/>
          <a:p>
            <a:r>
              <a:rPr lang="tr-TR" b="1" dirty="0" err="1"/>
              <a:t>enemy</a:t>
            </a:r>
            <a:endParaRPr lang="tr-TR" b="1" dirty="0"/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4369" y="1641231"/>
            <a:ext cx="8393723" cy="4654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2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9905802-840F-1CFC-F8BE-32B292BCE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/>
              <a:t>fight</a:t>
            </a:r>
            <a:r>
              <a:rPr lang="tr-TR" b="1" dirty="0"/>
              <a:t> </a:t>
            </a:r>
            <a:r>
              <a:rPr lang="tr-TR" b="1" dirty="0" err="1"/>
              <a:t>for</a:t>
            </a:r>
            <a:r>
              <a:rPr lang="tr-TR" b="1" dirty="0"/>
              <a:t> </a:t>
            </a:r>
            <a:r>
              <a:rPr lang="tr-TR" b="1" dirty="0" err="1"/>
              <a:t>freedom</a:t>
            </a:r>
            <a:endParaRPr lang="tr-TR" b="1" dirty="0"/>
          </a:p>
        </p:txBody>
      </p:sp>
      <p:pic>
        <p:nvPicPr>
          <p:cNvPr id="4098" name="Picture 2" descr="Özgürlük için savaş! – Sözcü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606" y="1825625"/>
            <a:ext cx="786278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35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1A39078-F46D-9EDE-A2DE-3EF438EE6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5430" y="116375"/>
            <a:ext cx="10515600" cy="1325563"/>
          </a:xfrm>
        </p:spPr>
        <p:txBody>
          <a:bodyPr/>
          <a:lstStyle/>
          <a:p>
            <a:r>
              <a:rPr lang="tr-TR" b="1" dirty="0"/>
              <a:t>folk </a:t>
            </a:r>
            <a:r>
              <a:rPr lang="tr-TR" b="1" dirty="0" err="1"/>
              <a:t>tale</a:t>
            </a:r>
            <a:endParaRPr lang="tr-TR" b="1" dirty="0"/>
          </a:p>
        </p:txBody>
      </p:sp>
      <p:pic>
        <p:nvPicPr>
          <p:cNvPr id="5122" name="Picture 2" descr="Türkçe Edebiyat: Halk Hikâyes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722" y="1441938"/>
            <a:ext cx="6342185" cy="456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25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40B4BD4-B82D-F9E9-780F-DB183259C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54" y="142386"/>
            <a:ext cx="10515600" cy="1325563"/>
          </a:xfrm>
        </p:spPr>
        <p:txBody>
          <a:bodyPr/>
          <a:lstStyle/>
          <a:p>
            <a:r>
              <a:rPr lang="tr-TR" b="1" dirty="0" err="1"/>
              <a:t>give</a:t>
            </a:r>
            <a:r>
              <a:rPr lang="tr-TR" b="1" dirty="0"/>
              <a:t> </a:t>
            </a:r>
            <a:r>
              <a:rPr lang="tr-TR" b="1" dirty="0" err="1"/>
              <a:t>up</a:t>
            </a:r>
            <a:endParaRPr lang="tr-TR" b="1" dirty="0"/>
          </a:p>
        </p:txBody>
      </p:sp>
      <p:pic>
        <p:nvPicPr>
          <p:cNvPr id="6146" name="Picture 2" descr="Vazgeçmek / Gökhan Yavuzel - Gazete Davu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496" y="1825625"/>
            <a:ext cx="652700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0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C131190-59AD-B8CD-8C30-7EF96F44D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2075" y="0"/>
            <a:ext cx="10515600" cy="1325563"/>
          </a:xfrm>
        </p:spPr>
        <p:txBody>
          <a:bodyPr/>
          <a:lstStyle/>
          <a:p>
            <a:r>
              <a:rPr lang="tr-TR" b="1"/>
              <a:t>Ability</a:t>
            </a:r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id="{C7A548AF-7EED-A7EA-F6BF-C7F868A243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653" y="1274885"/>
            <a:ext cx="9451731" cy="4626952"/>
          </a:xfrm>
        </p:spPr>
      </p:pic>
    </p:spTree>
    <p:extLst>
      <p:ext uri="{BB962C8B-B14F-4D97-AF65-F5344CB8AC3E}">
        <p14:creationId xmlns:p14="http://schemas.microsoft.com/office/powerpoint/2010/main" val="302113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3BEC5A5-99A6-09CE-F006-0DC89ACEB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2949" y="130664"/>
            <a:ext cx="10515600" cy="1325563"/>
          </a:xfrm>
        </p:spPr>
        <p:txBody>
          <a:bodyPr/>
          <a:lstStyle/>
          <a:p>
            <a:r>
              <a:rPr lang="tr-TR" b="1" dirty="0" err="1"/>
              <a:t>heal</a:t>
            </a:r>
            <a:r>
              <a:rPr lang="tr-TR" b="1" dirty="0"/>
              <a:t> </a:t>
            </a:r>
            <a:r>
              <a:rPr lang="tr-TR" b="1" dirty="0" err="1"/>
              <a:t>himself</a:t>
            </a:r>
            <a:endParaRPr lang="tr-TR" b="1" dirty="0"/>
          </a:p>
        </p:txBody>
      </p:sp>
      <p:pic>
        <p:nvPicPr>
          <p:cNvPr id="7170" name="Picture 2" descr="Bilinçaltının Kendi Kendini İyileştirme Mekanizmasını Nasıl Tetikleyeceksin  – Spiritueller.Ne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56227"/>
            <a:ext cx="8311662" cy="472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60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0F4E75A-CE24-EF47-215B-48D93501E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5184" y="0"/>
            <a:ext cx="10515600" cy="1325563"/>
          </a:xfrm>
        </p:spPr>
        <p:txBody>
          <a:bodyPr/>
          <a:lstStyle/>
          <a:p>
            <a:r>
              <a:rPr lang="tr-TR" b="1" dirty="0" err="1"/>
              <a:t>path</a:t>
            </a:r>
            <a:r>
              <a:rPr lang="tr-TR" b="1" dirty="0"/>
              <a:t> </a:t>
            </a:r>
            <a:r>
              <a:rPr lang="tr-TR" b="1" dirty="0" err="1"/>
              <a:t>to</a:t>
            </a:r>
            <a:r>
              <a:rPr lang="tr-TR" b="1" dirty="0"/>
              <a:t> </a:t>
            </a:r>
            <a:r>
              <a:rPr lang="tr-TR" b="1" dirty="0" err="1"/>
              <a:t>success</a:t>
            </a:r>
            <a:endParaRPr lang="tr-TR" b="1" dirty="0"/>
          </a:p>
        </p:txBody>
      </p:sp>
      <p:pic>
        <p:nvPicPr>
          <p:cNvPr id="9226" name="Picture 10" descr="Başarılı Olmak İçin 11 Öneri | IIENSTITU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504" y="1208576"/>
            <a:ext cx="8710283" cy="509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36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CE2952B-EC45-C4F1-FB3D-9E66E3A33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599" y="365125"/>
            <a:ext cx="10515600" cy="1325563"/>
          </a:xfrm>
        </p:spPr>
        <p:txBody>
          <a:bodyPr/>
          <a:lstStyle/>
          <a:p>
            <a:r>
              <a:rPr lang="tr-TR" b="1" dirty="0" err="1"/>
              <a:t>successful</a:t>
            </a:r>
            <a:endParaRPr lang="tr-TR" b="1" dirty="0"/>
          </a:p>
        </p:txBody>
      </p:sp>
      <p:pic>
        <p:nvPicPr>
          <p:cNvPr id="10242" name="Picture 2" descr="Başarı ile ilgili sözler: En güzel (Kısa, anlamlı ve resimli) başarı  hakkında sözler - Sanat Haberler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708" y="1690688"/>
            <a:ext cx="8228867" cy="4263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75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>
          <a:xfrm>
            <a:off x="3511062" y="233606"/>
            <a:ext cx="10515600" cy="1325563"/>
          </a:xfrm>
        </p:spPr>
        <p:txBody>
          <a:bodyPr/>
          <a:lstStyle/>
          <a:p>
            <a:r>
              <a:rPr lang="tr-TR" b="1" dirty="0" err="1"/>
              <a:t>unbelievable</a:t>
            </a:r>
            <a:endParaRPr lang="tr-TR" b="1" dirty="0"/>
          </a:p>
        </p:txBody>
      </p:sp>
      <p:pic>
        <p:nvPicPr>
          <p:cNvPr id="11266" name="Picture 2" descr="İnanılmaz Aile 2'nin ilk fragmanında süper güçlerin çözemeyeceği bir zorluk  bulunuyor [Video] - LO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662" y="1559169"/>
            <a:ext cx="7023588" cy="454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61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3355D3D-5B55-B449-21BA-DEDA76921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3400" y="212725"/>
            <a:ext cx="10515600" cy="1325563"/>
          </a:xfrm>
        </p:spPr>
        <p:txBody>
          <a:bodyPr/>
          <a:lstStyle/>
          <a:p>
            <a:r>
              <a:rPr lang="tr-TR" b="1" dirty="0" err="1"/>
              <a:t>talented</a:t>
            </a:r>
            <a:endParaRPr lang="tr-TR" b="1" dirty="0"/>
          </a:p>
        </p:txBody>
      </p:sp>
      <p:pic>
        <p:nvPicPr>
          <p:cNvPr id="12290" name="Picture 2" descr="Üstün yetenekli çocuklar nasıl yetiştirilmeli? - BBC News Türkç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491" y="1538288"/>
            <a:ext cx="7561385" cy="466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80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1398AEC-AD98-8869-B27E-00CC7C9A9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6877" y="154109"/>
            <a:ext cx="10515600" cy="1325563"/>
          </a:xfrm>
        </p:spPr>
        <p:txBody>
          <a:bodyPr/>
          <a:lstStyle/>
          <a:p>
            <a:r>
              <a:rPr lang="tr-TR" b="1" dirty="0" err="1"/>
              <a:t>violence</a:t>
            </a:r>
            <a:endParaRPr lang="tr-TR" b="1" dirty="0"/>
          </a:p>
        </p:txBody>
      </p:sp>
      <p:pic>
        <p:nvPicPr>
          <p:cNvPr id="13314" name="Picture 2" descr="Şiddet Nedir, Şiddet Türleri Nelerdir?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185" y="1359877"/>
            <a:ext cx="7432430" cy="4677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6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207477" y="-1362930"/>
            <a:ext cx="9144000" cy="2387600"/>
          </a:xfrm>
        </p:spPr>
        <p:txBody>
          <a:bodyPr/>
          <a:lstStyle/>
          <a:p>
            <a:r>
              <a:rPr lang="tr-TR" dirty="0" err="1" smtClean="0"/>
              <a:t>Shopping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5362" name="Picture 2" descr="Türkiye'nin online alışveriş karnesi - Digital 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12" y="1182687"/>
            <a:ext cx="7953375" cy="483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02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6B32E1E-90C9-43D9-BE12-D84FBC8C6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9647" y="118941"/>
            <a:ext cx="10515600" cy="1325563"/>
          </a:xfrm>
        </p:spPr>
        <p:txBody>
          <a:bodyPr/>
          <a:lstStyle/>
          <a:p>
            <a:r>
              <a:rPr lang="tr-TR" b="1" dirty="0" smtClean="0"/>
              <a:t>snop </a:t>
            </a:r>
            <a:r>
              <a:rPr lang="tr-TR" b="1" dirty="0" err="1"/>
              <a:t>till</a:t>
            </a:r>
            <a:r>
              <a:rPr lang="tr-TR" b="1" dirty="0"/>
              <a:t> </a:t>
            </a:r>
            <a:r>
              <a:rPr lang="tr-TR" b="1" dirty="0" err="1"/>
              <a:t>you</a:t>
            </a:r>
            <a:r>
              <a:rPr lang="tr-TR" b="1" dirty="0"/>
              <a:t> </a:t>
            </a:r>
            <a:r>
              <a:rPr lang="tr-TR" b="1" dirty="0" err="1"/>
              <a:t>drop</a:t>
            </a:r>
            <a:endParaRPr lang="tr-TR" b="1" dirty="0"/>
          </a:p>
        </p:txBody>
      </p:sp>
      <p:pic>
        <p:nvPicPr>
          <p:cNvPr id="16386" name="Picture 2" descr="Alışveriş ve Harcama Bağımlılığını Nasıl Kontrol Edebilirim? (Shopoholism)  | Libido Dergis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707" y="1825625"/>
            <a:ext cx="909058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26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B5161FA-DE74-CFAA-A9E6-F6EF1634C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0" y="201002"/>
            <a:ext cx="10515600" cy="1325563"/>
          </a:xfrm>
        </p:spPr>
        <p:txBody>
          <a:bodyPr/>
          <a:lstStyle/>
          <a:p>
            <a:r>
              <a:rPr lang="tr-TR" b="1" dirty="0"/>
              <a:t>size</a:t>
            </a:r>
            <a:endParaRPr lang="tr-TR" b="1" dirty="0"/>
          </a:p>
        </p:txBody>
      </p:sp>
      <p:pic>
        <p:nvPicPr>
          <p:cNvPr id="17410" name="Picture 2" descr="Sıfır beden mi, sağlıklı beden mi?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831" y="1282208"/>
            <a:ext cx="8179044" cy="4728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67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E966465-DB26-30CF-ED39-491071DDF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9277" y="224446"/>
            <a:ext cx="10515600" cy="1325563"/>
          </a:xfrm>
        </p:spPr>
        <p:txBody>
          <a:bodyPr/>
          <a:lstStyle/>
          <a:p>
            <a:r>
              <a:rPr lang="tr-TR" b="1" dirty="0" err="1"/>
              <a:t>save</a:t>
            </a:r>
            <a:r>
              <a:rPr lang="tr-TR" b="1" dirty="0"/>
              <a:t> </a:t>
            </a:r>
            <a:r>
              <a:rPr lang="tr-TR" b="1" dirty="0" err="1"/>
              <a:t>money</a:t>
            </a:r>
            <a:endParaRPr lang="tr-TR" b="1" dirty="0"/>
          </a:p>
        </p:txBody>
      </p:sp>
      <p:pic>
        <p:nvPicPr>
          <p:cNvPr id="18434" name="Picture 2" descr="1 yılda ne kadar para biriktirilir? - Birikimin gücüne şaşıracaksınız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144" y="1825625"/>
            <a:ext cx="773571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FB9B602-2B42-84CF-1D5C-57BF4931E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585" y="-217366"/>
            <a:ext cx="10515600" cy="1325563"/>
          </a:xfrm>
        </p:spPr>
        <p:txBody>
          <a:bodyPr/>
          <a:lstStyle/>
          <a:p>
            <a:r>
              <a:rPr lang="tr-TR" b="1"/>
              <a:t>achieve</a:t>
            </a:r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id="{8ADBFAEB-6FAE-61B5-3368-E9D6CB7F94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418" y="1108197"/>
            <a:ext cx="9616587" cy="5033595"/>
          </a:xfrm>
        </p:spPr>
      </p:pic>
    </p:spTree>
    <p:extLst>
      <p:ext uri="{BB962C8B-B14F-4D97-AF65-F5344CB8AC3E}">
        <p14:creationId xmlns:p14="http://schemas.microsoft.com/office/powerpoint/2010/main" val="309109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FE17D52-8898-9D00-3759-250A781D0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9569" y="277324"/>
            <a:ext cx="10515600" cy="1325563"/>
          </a:xfrm>
        </p:spPr>
        <p:txBody>
          <a:bodyPr/>
          <a:lstStyle/>
          <a:p>
            <a:r>
              <a:rPr lang="tr-TR" b="1" dirty="0" err="1"/>
              <a:t>product</a:t>
            </a:r>
            <a:endParaRPr lang="tr-TR" b="1" dirty="0"/>
          </a:p>
        </p:txBody>
      </p:sp>
      <p:pic>
        <p:nvPicPr>
          <p:cNvPr id="19458" name="Picture 2" descr="Ürün Araştırması Nasıl Yapılır? Ürün Fikri Bulmak İçin 15 Adımlı Kontrol  Listes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496" y="1825625"/>
            <a:ext cx="907900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31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683369" y="0"/>
            <a:ext cx="10515600" cy="1325563"/>
          </a:xfrm>
        </p:spPr>
        <p:txBody>
          <a:bodyPr/>
          <a:lstStyle/>
          <a:p>
            <a:r>
              <a:rPr lang="tr-TR" b="1" dirty="0" err="1"/>
              <a:t>price</a:t>
            </a:r>
            <a:endParaRPr lang="tr-TR" b="1" dirty="0"/>
          </a:p>
        </p:txBody>
      </p:sp>
      <p:pic>
        <p:nvPicPr>
          <p:cNvPr id="20482" name="Picture 2" descr="Binlerce yıl boyunca tüm kötülüklerin anası olarak gösterilen para aslında  hoşgörünün doruk noktası' - 10.03.2021, Sputnik Türkiy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893" y="1325563"/>
            <a:ext cx="7408984" cy="473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41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534508" y="201002"/>
            <a:ext cx="10515600" cy="1325563"/>
          </a:xfrm>
        </p:spPr>
        <p:txBody>
          <a:bodyPr/>
          <a:lstStyle/>
          <a:p>
            <a:r>
              <a:rPr lang="tr-TR" b="1" dirty="0" err="1"/>
              <a:t>out</a:t>
            </a:r>
            <a:r>
              <a:rPr lang="tr-TR" b="1" dirty="0"/>
              <a:t>-of-</a:t>
            </a:r>
            <a:r>
              <a:rPr lang="tr-TR" b="1" dirty="0" err="1"/>
              <a:t>season</a:t>
            </a:r>
            <a:r>
              <a:rPr lang="tr-TR" b="1" dirty="0"/>
              <a:t> </a:t>
            </a:r>
            <a:r>
              <a:rPr lang="tr-TR" b="1" dirty="0" err="1"/>
              <a:t>sales</a:t>
            </a:r>
            <a:endParaRPr lang="tr-TR" b="1" dirty="0"/>
          </a:p>
        </p:txBody>
      </p:sp>
      <p:pic>
        <p:nvPicPr>
          <p:cNvPr id="23554" name="Picture 2" descr="atlama Çıkışlar Seyrek sezon sonu ürünler giyim - copy-infobiz.co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115344"/>
            <a:ext cx="5029200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83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695092" y="294786"/>
            <a:ext cx="10515600" cy="1325563"/>
          </a:xfrm>
        </p:spPr>
        <p:txBody>
          <a:bodyPr/>
          <a:lstStyle/>
          <a:p>
            <a:r>
              <a:rPr lang="tr-TR" b="1" dirty="0" err="1"/>
              <a:t>fashion</a:t>
            </a:r>
            <a:r>
              <a:rPr lang="tr-TR" b="1" dirty="0"/>
              <a:t> </a:t>
            </a:r>
            <a:r>
              <a:rPr lang="tr-TR" b="1" dirty="0" err="1"/>
              <a:t>show</a:t>
            </a:r>
            <a:endParaRPr lang="tr-TR" b="1" dirty="0"/>
          </a:p>
        </p:txBody>
      </p:sp>
      <p:pic>
        <p:nvPicPr>
          <p:cNvPr id="24578" name="Picture 2" descr="Genç tasarımcılardan profesyonel defil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108" y="1825625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05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54415" y="306509"/>
            <a:ext cx="10515600" cy="1325563"/>
          </a:xfrm>
        </p:spPr>
        <p:txBody>
          <a:bodyPr/>
          <a:lstStyle/>
          <a:p>
            <a:r>
              <a:rPr lang="tr-TR" b="1" dirty="0" err="1"/>
              <a:t>customer</a:t>
            </a:r>
            <a:endParaRPr lang="tr-TR" b="1" dirty="0"/>
          </a:p>
        </p:txBody>
      </p:sp>
      <p:pic>
        <p:nvPicPr>
          <p:cNvPr id="22530" name="Picture 2" descr="Müşteri nedir ne demektir? Kısaca anlamı - Laf Sözlü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630" y="1825625"/>
            <a:ext cx="565673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13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390292" y="224448"/>
            <a:ext cx="10515600" cy="1325563"/>
          </a:xfrm>
        </p:spPr>
        <p:txBody>
          <a:bodyPr/>
          <a:lstStyle/>
          <a:p>
            <a:r>
              <a:rPr lang="tr-TR" b="1" dirty="0" err="1"/>
              <a:t>checkout</a:t>
            </a:r>
            <a:endParaRPr lang="tr-TR" b="1" dirty="0"/>
          </a:p>
        </p:txBody>
      </p:sp>
      <p:pic>
        <p:nvPicPr>
          <p:cNvPr id="21508" name="Picture 4" descr="Kale Kilit Ev Tipi Dijital Kasa | Kasalar | Koçtaş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690688"/>
            <a:ext cx="3810000" cy="4215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52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REFERENCE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hlinkClick r:id="rId2"/>
              </a:rPr>
              <a:t>https://www.ingilizceciyiz.com</a:t>
            </a:r>
            <a:r>
              <a:rPr lang="tr-TR" dirty="0" smtClean="0">
                <a:hlinkClick r:id="rId2"/>
              </a:rPr>
              <a:t>/</a:t>
            </a:r>
            <a:endParaRPr lang="tr-TR" dirty="0" smtClean="0"/>
          </a:p>
          <a:p>
            <a:r>
              <a:rPr lang="tr-TR" dirty="0" smtClean="0"/>
              <a:t>10-sinif-ingilizce-9-unite-kelimeleri/</a:t>
            </a:r>
          </a:p>
          <a:p>
            <a:r>
              <a:rPr lang="tr-TR" dirty="0" smtClean="0"/>
              <a:t>ŞEVVAL PELVAN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6355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AutoShape 2" descr="Best Quotes And Status - Thank you for listening to me😊❤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25608" name="Picture 8" descr="Thank You For Not Listening To Me: A blank lined paper gag gift notebook  for writing, drawing, sketching, doodling and ranting.: Books, GG:  9798657228670: Amazon.com: Book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12320954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68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F9C95BD-21D2-AEAB-AA71-A5DD49DD3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2277" y="-39689"/>
            <a:ext cx="10515600" cy="1325563"/>
          </a:xfrm>
        </p:spPr>
        <p:txBody>
          <a:bodyPr/>
          <a:lstStyle/>
          <a:p>
            <a:r>
              <a:rPr lang="tr-TR" b="1"/>
              <a:t>admire</a:t>
            </a:r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id="{18C60883-2461-EEA0-462C-1EF1872C42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730" y="1285874"/>
            <a:ext cx="9341827" cy="5110529"/>
          </a:xfrm>
        </p:spPr>
      </p:pic>
    </p:spTree>
    <p:extLst>
      <p:ext uri="{BB962C8B-B14F-4D97-AF65-F5344CB8AC3E}">
        <p14:creationId xmlns:p14="http://schemas.microsoft.com/office/powerpoint/2010/main" val="423105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F2C1622-F9D4-6E53-1018-5C7C50B32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0662" y="154109"/>
            <a:ext cx="10515600" cy="1325563"/>
          </a:xfrm>
        </p:spPr>
        <p:txBody>
          <a:bodyPr/>
          <a:lstStyle/>
          <a:p>
            <a:r>
              <a:rPr lang="tr-TR" b="1"/>
              <a:t>amazing</a:t>
            </a:r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id="{B21D2124-ECB6-0D9F-0EB8-1C9F080245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403661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6340039-7144-6963-3C87-4466DB9FE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7923" y="259617"/>
            <a:ext cx="10515600" cy="1325563"/>
          </a:xfrm>
        </p:spPr>
        <p:txBody>
          <a:bodyPr/>
          <a:lstStyle/>
          <a:p>
            <a:r>
              <a:rPr lang="tr-TR" b="1"/>
              <a:t>Award=prize</a:t>
            </a:r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id="{F589CC12-D359-7AFC-26D4-8E92AB6906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512" y="2024856"/>
            <a:ext cx="7038975" cy="3952875"/>
          </a:xfrm>
        </p:spPr>
      </p:pic>
    </p:spTree>
    <p:extLst>
      <p:ext uri="{BB962C8B-B14F-4D97-AF65-F5344CB8AC3E}">
        <p14:creationId xmlns:p14="http://schemas.microsoft.com/office/powerpoint/2010/main" val="309855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76163A0-C516-6A38-F644-125A48682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0" y="-791307"/>
            <a:ext cx="11547964" cy="2758587"/>
          </a:xfrm>
        </p:spPr>
        <p:txBody>
          <a:bodyPr/>
          <a:lstStyle/>
          <a:p>
            <a:r>
              <a:rPr lang="tr-TR" b="1"/>
              <a:t>Ban</a:t>
            </a:r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id="{EC0CC162-63D1-C7BB-424E-FDD90986B1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164" y="1272442"/>
            <a:ext cx="6836019" cy="5022606"/>
          </a:xfrm>
        </p:spPr>
      </p:pic>
    </p:spTree>
    <p:extLst>
      <p:ext uri="{BB962C8B-B14F-4D97-AF65-F5344CB8AC3E}">
        <p14:creationId xmlns:p14="http://schemas.microsoft.com/office/powerpoint/2010/main" val="418679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1B9E93C-A76A-3E34-4D5E-1885B3F4E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5554" y="178288"/>
            <a:ext cx="10515600" cy="1325563"/>
          </a:xfrm>
        </p:spPr>
        <p:txBody>
          <a:bodyPr/>
          <a:lstStyle/>
          <a:p>
            <a:r>
              <a:rPr lang="tr-TR" b="1"/>
              <a:t>brave</a:t>
            </a:r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id="{23C01815-9AB4-A82F-5462-2F432B106A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382957"/>
            <a:ext cx="3981898" cy="5132508"/>
          </a:xfrm>
        </p:spPr>
      </p:pic>
    </p:spTree>
    <p:extLst>
      <p:ext uri="{BB962C8B-B14F-4D97-AF65-F5344CB8AC3E}">
        <p14:creationId xmlns:p14="http://schemas.microsoft.com/office/powerpoint/2010/main" val="38252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D20C04C-AD11-1D88-C642-B7B1EB1A4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0882" y="299183"/>
            <a:ext cx="10515600" cy="1325563"/>
          </a:xfrm>
        </p:spPr>
        <p:txBody>
          <a:bodyPr/>
          <a:lstStyle/>
          <a:p>
            <a:r>
              <a:rPr lang="tr-TR" b="1"/>
              <a:t>chase</a:t>
            </a:r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id="{D0720679-78CA-CD53-D808-5238DCE8C4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318" y="1439740"/>
            <a:ext cx="7715250" cy="4715669"/>
          </a:xfrm>
        </p:spPr>
      </p:pic>
    </p:spTree>
    <p:extLst>
      <p:ext uri="{BB962C8B-B14F-4D97-AF65-F5344CB8AC3E}">
        <p14:creationId xmlns:p14="http://schemas.microsoft.com/office/powerpoint/2010/main" val="380482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60</Words>
  <Application>Microsoft Office PowerPoint</Application>
  <PresentationFormat>Geniş ekran</PresentationFormat>
  <Paragraphs>39</Paragraphs>
  <Slides>37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37</vt:i4>
      </vt:variant>
    </vt:vector>
  </HeadingPairs>
  <TitlesOfParts>
    <vt:vector size="41" baseType="lpstr">
      <vt:lpstr>Arial</vt:lpstr>
      <vt:lpstr>Calibri</vt:lpstr>
      <vt:lpstr>Calibri Light</vt:lpstr>
      <vt:lpstr>Office Teması</vt:lpstr>
      <vt:lpstr>Heroes and Heroınes</vt:lpstr>
      <vt:lpstr>Ability</vt:lpstr>
      <vt:lpstr>achieve</vt:lpstr>
      <vt:lpstr>admire</vt:lpstr>
      <vt:lpstr>amazing</vt:lpstr>
      <vt:lpstr>Award=prize</vt:lpstr>
      <vt:lpstr>Ban</vt:lpstr>
      <vt:lpstr>brave</vt:lpstr>
      <vt:lpstr>chase</vt:lpstr>
      <vt:lpstr>compete</vt:lpstr>
      <vt:lpstr>danger</vt:lpstr>
      <vt:lpstr>Do magic</vt:lpstr>
      <vt:lpstr>develop</vt:lpstr>
      <vt:lpstr>discover</vt:lpstr>
      <vt:lpstr>dream</vt:lpstr>
      <vt:lpstr>enemy</vt:lpstr>
      <vt:lpstr>fight for freedom</vt:lpstr>
      <vt:lpstr>folk tale</vt:lpstr>
      <vt:lpstr>give up</vt:lpstr>
      <vt:lpstr>heal himself</vt:lpstr>
      <vt:lpstr>path to success</vt:lpstr>
      <vt:lpstr>successful</vt:lpstr>
      <vt:lpstr>unbelievable</vt:lpstr>
      <vt:lpstr>talented</vt:lpstr>
      <vt:lpstr>violence</vt:lpstr>
      <vt:lpstr>Shopping</vt:lpstr>
      <vt:lpstr>snop till you drop</vt:lpstr>
      <vt:lpstr>size</vt:lpstr>
      <vt:lpstr>save money</vt:lpstr>
      <vt:lpstr>product</vt:lpstr>
      <vt:lpstr>price</vt:lpstr>
      <vt:lpstr>out-of-season sales</vt:lpstr>
      <vt:lpstr>fashion show</vt:lpstr>
      <vt:lpstr>customer</vt:lpstr>
      <vt:lpstr>checkout</vt:lpstr>
      <vt:lpstr>REFERENCE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Şevval Pelvan</dc:creator>
  <cp:lastModifiedBy>Etkileşimli Tahta</cp:lastModifiedBy>
  <cp:revision>13</cp:revision>
  <dcterms:created xsi:type="dcterms:W3CDTF">2022-05-30T03:03:27Z</dcterms:created>
  <dcterms:modified xsi:type="dcterms:W3CDTF">2022-05-30T09:33:11Z</dcterms:modified>
</cp:coreProperties>
</file>