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82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67" r:id="rId22"/>
    <p:sldId id="279" r:id="rId23"/>
    <p:sldId id="280" r:id="rId24"/>
    <p:sldId id="281" r:id="rId25"/>
    <p:sldId id="268" r:id="rId26"/>
    <p:sldId id="269" r:id="rId27"/>
    <p:sldId id="270" r:id="rId28"/>
    <p:sldId id="271" r:id="rId29"/>
    <p:sldId id="272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A49679-B68B-5546-9232-C34B999FF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89B7B3A-6176-4543-8E01-A2B9059E9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D25280-6163-2046-9994-60761DE5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EF5F62-8EB4-8341-89C6-AF3475FC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999AB2-9D69-154E-9A83-EDE48AFD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68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A9B1A3-A7AD-0845-A5DA-95952AAC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53981E-CD58-C841-87B2-411755B49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1A52DB-2895-594E-B092-1038A5FC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CE4080-8D47-8C41-8B4E-4BFDE6F2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7A0E6E-F072-0C4D-8793-CECEECB3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6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BCEDACA-0DEF-8543-A734-B4C1A03C6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7F0E847-9BD3-4C4E-A758-1507E602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2C76BF-3266-7A43-9267-3CAEEE04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02CC72-BEA5-1B41-AB6F-C6B2D9BF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D2DBE5-FE28-EC48-9E93-3B827358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4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C58565-DA09-2342-A09E-C30F48C6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18F15F-3CBA-DD45-9BE4-1D5A94749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1671E0-B06A-2044-9EB8-0C5835D6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9D19A4-8934-BA40-971F-18592A5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EA5A1C-C0EE-7443-AE76-472447F9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7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4ABD87-8DBE-ED4A-AA33-42836299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8A5B25-B726-C64E-8927-98B3E1CD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B3A4D3-B5A6-694E-B226-ECDF0CC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938DF6-FF93-2448-94D6-1F4F56C1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83F72D-4A27-F745-9DF6-9302D206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03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34D118-1B27-A349-8A08-C2434DB9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3D87B8-6DF3-0E46-BD27-D19138AE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F674CD-4C44-534F-8406-A9BD9A20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C55235-08F9-FB44-BE7E-BA9211B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89742C-B8FB-3548-8334-F0AFAB00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19A1DA-1941-B843-A54E-F3952D77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6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4F69A-D7DB-C54C-AC38-0E2859C8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E7C5F9-74C2-2D44-B89B-5BC17C49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D4AB57-6AB8-814F-B9CE-49C0E6CFF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6C7DDFC-731B-314C-B340-3DCAADF0A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6D2BE35-02CB-FC4D-8DE7-063351DD3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C0C33DF-202D-A849-BAAC-E20EE6DF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D6FB9CD-6825-F147-8C48-6C2AB71A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F65BDD6-A76B-C04E-A3EC-ECBE6B52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73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A41F9-ADFE-B14A-8114-25F2594A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6EBDFFD-CECB-CE44-8E73-1617149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CEE0097-58F9-6B45-9F67-40E08F4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D2A3C0-0826-A94C-B17D-4A4FB85F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00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B6049C-A65A-EC43-B93F-DD875D92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275CA9-6F7D-364F-B838-CC70302A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DEFC57-5104-FC45-B240-8F25E9F7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19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7C4B27-CD3A-5D46-9E97-0C9A31E8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D7F2BF-9FD7-BB44-B446-0382DE58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738C53D-4538-274F-BC3C-ABEA2A55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D8E7D4-4CA0-EF48-85B8-360E6D39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8B779F-2C03-884C-AD1F-C00BA12C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1C361B-595F-8445-BDBA-ADC729F6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52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024BFD-8579-A046-861E-B88F3C30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DB0169-351D-744D-981B-77F07AF83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13944C-C5C7-3D41-8520-F8F9D529D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A222A4-3670-5643-AD18-DB4C4868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9EFEFE-283B-FA4A-B32F-4164FAED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E5D5D85-872F-B442-8D8B-A6371286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0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80BEF97-CA58-994A-813C-BAC86B35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D6E2E5-63EC-0049-87D0-1C8B816C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D362BD-A5E3-5B46-8ACB-46E98CE0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0198-A499-EC4A-A977-FFE40B96157C}" type="datetimeFigureOut">
              <a:rPr lang="tr-TR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90098D-389F-E045-9844-FC8DB61F5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0E4923-64E6-4749-8E35-EEF3EB400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1BAA-A319-C548-88C0-722F7498AC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8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CDB023-B022-BE48-A646-46325952C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0A5F9F-0310-4A4B-9102-7678E2758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25EE752-786F-BB4C-8894-E75CFF86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7A484A-3C1D-924A-ADFA-313B1B4E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949F864-71F0-1E40-9F97-C17559DA8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815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0AA9BB-598C-B44F-8D8C-F4901D78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12ED7D1-8125-9342-B0FA-B72AF920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67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009AE0-6C25-CB45-BFA4-454CE1F9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9BF02E9-3D33-584F-9633-AE7065187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17586" cy="6786561"/>
          </a:xfrm>
        </p:spPr>
      </p:pic>
    </p:spTree>
    <p:extLst>
      <p:ext uri="{BB962C8B-B14F-4D97-AF65-F5344CB8AC3E}">
        <p14:creationId xmlns:p14="http://schemas.microsoft.com/office/powerpoint/2010/main" val="15990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B1499D-50C5-DD4F-B8CF-9CDE3328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7AE390A-4C56-7C4E-9D89-A8EA37CC2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12055078" cy="6857999"/>
          </a:xfrm>
        </p:spPr>
      </p:pic>
    </p:spTree>
    <p:extLst>
      <p:ext uri="{BB962C8B-B14F-4D97-AF65-F5344CB8AC3E}">
        <p14:creationId xmlns:p14="http://schemas.microsoft.com/office/powerpoint/2010/main" val="30208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1FCA5-D178-9F4C-8D60-9310A225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9EF6A73-87BF-A842-9298-3C673022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" y="0"/>
            <a:ext cx="12111633" cy="6858000"/>
          </a:xfrm>
        </p:spPr>
      </p:pic>
    </p:spTree>
    <p:extLst>
      <p:ext uri="{BB962C8B-B14F-4D97-AF65-F5344CB8AC3E}">
        <p14:creationId xmlns:p14="http://schemas.microsoft.com/office/powerpoint/2010/main" val="14588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C6C85C-B5E3-A745-A4FE-C3EE857D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336AAAC-244C-104B-BDCB-53DA2BD87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26516" cy="6857999"/>
          </a:xfrm>
        </p:spPr>
      </p:pic>
    </p:spTree>
    <p:extLst>
      <p:ext uri="{BB962C8B-B14F-4D97-AF65-F5344CB8AC3E}">
        <p14:creationId xmlns:p14="http://schemas.microsoft.com/office/powerpoint/2010/main" val="243718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0C4F4C-00AA-8044-83A0-48AB5A61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56C9BAF-8091-694F-AC38-36A10EC0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68703"/>
          </a:xfrm>
        </p:spPr>
      </p:pic>
    </p:spTree>
    <p:extLst>
      <p:ext uri="{BB962C8B-B14F-4D97-AF65-F5344CB8AC3E}">
        <p14:creationId xmlns:p14="http://schemas.microsoft.com/office/powerpoint/2010/main" val="367301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E327A1-8EEB-1B44-B104-B2D699AA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062E8C2-6BC0-174B-ACE0-0C1732BA0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786563"/>
          </a:xfrm>
        </p:spPr>
      </p:pic>
    </p:spTree>
    <p:extLst>
      <p:ext uri="{BB962C8B-B14F-4D97-AF65-F5344CB8AC3E}">
        <p14:creationId xmlns:p14="http://schemas.microsoft.com/office/powerpoint/2010/main" val="336381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18DB24-42EE-494E-B8E3-42ACC36B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6771184-5FCE-3149-9DF7-EE0A80B03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914"/>
          </a:xfrm>
        </p:spPr>
      </p:pic>
    </p:spTree>
    <p:extLst>
      <p:ext uri="{BB962C8B-B14F-4D97-AF65-F5344CB8AC3E}">
        <p14:creationId xmlns:p14="http://schemas.microsoft.com/office/powerpoint/2010/main" val="29976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41F560-0D37-CC43-B5AA-C8331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4403059-1F88-7348-AAD9-C1A63E401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" y="0"/>
            <a:ext cx="12129492" cy="6858000"/>
          </a:xfrm>
        </p:spPr>
      </p:pic>
    </p:spTree>
    <p:extLst>
      <p:ext uri="{BB962C8B-B14F-4D97-AF65-F5344CB8AC3E}">
        <p14:creationId xmlns:p14="http://schemas.microsoft.com/office/powerpoint/2010/main" val="224409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3F3C9E-299A-4640-AD12-11706FE8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effectLst/>
              </a:rPr>
              <a:t>where is korea?</a:t>
            </a:r>
            <a:endParaRPr lang="tr-TR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F54AD0-74F2-DA45-8447-56511D87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44" y="1745258"/>
            <a:ext cx="5216128" cy="4351338"/>
          </a:xfrm>
        </p:spPr>
        <p:txBody>
          <a:bodyPr>
            <a:normAutofit lnSpcReduction="10000"/>
          </a:bodyPr>
          <a:lstStyle/>
          <a:p>
            <a:r>
              <a:rPr lang="tr-TR" b="1">
                <a:effectLst/>
              </a:rPr>
              <a:t>South Korea, officially the Republic of Korea (Korean: </a:t>
            </a:r>
            <a:r>
              <a:rPr lang="ko-KR" altLang="en-US" b="1">
                <a:effectLst/>
              </a:rPr>
              <a:t>대한민국 </a:t>
            </a:r>
            <a:r>
              <a:rPr lang="tr-TR" b="1">
                <a:effectLst/>
              </a:rPr>
              <a:t>Daehan Minguk; Hanja: </a:t>
            </a:r>
            <a:r>
              <a:rPr lang="ko-KR" altLang="en-US" b="1">
                <a:effectLst/>
              </a:rPr>
              <a:t>大韓民國</a:t>
            </a:r>
            <a:r>
              <a:rPr lang="en-US" altLang="ko-KR" b="1">
                <a:effectLst/>
              </a:rPr>
              <a:t>; </a:t>
            </a:r>
            <a:r>
              <a:rPr lang="tr-TR" b="1">
                <a:effectLst/>
              </a:rPr>
              <a:t>briefly: </a:t>
            </a:r>
            <a:r>
              <a:rPr lang="ko-KR" altLang="en-US" b="1">
                <a:effectLst/>
              </a:rPr>
              <a:t>한국</a:t>
            </a:r>
            <a:r>
              <a:rPr lang="en-US" altLang="ko-KR" b="1">
                <a:effectLst/>
              </a:rPr>
              <a:t>, </a:t>
            </a:r>
            <a:r>
              <a:rPr lang="ko-KR" altLang="en-US" b="1">
                <a:effectLst/>
              </a:rPr>
              <a:t>韓國 </a:t>
            </a:r>
            <a:r>
              <a:rPr lang="tr-TR" b="1">
                <a:effectLst/>
              </a:rPr>
              <a:t>Hanguk) is sometimes simply Korea, a state located south of the Korean Peninsula in East Asia. neighboring states of South Korea; It is bordered by the People's Republic of China to the west, Japan to the east and North Korea to the north.</a:t>
            </a:r>
            <a:endParaRPr lang="tr-TR" b="1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86104DA-DB7E-434E-A446-D6A7FEC3ED7D}"/>
              </a:ext>
            </a:extLst>
          </p:cNvPr>
          <p:cNvSpPr txBox="1"/>
          <p:nvPr/>
        </p:nvSpPr>
        <p:spPr>
          <a:xfrm>
            <a:off x="518011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11CEAB77-D13A-2349-AEB4-C35842E5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30" y="2046585"/>
            <a:ext cx="5295759" cy="37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6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18DAC4-826E-5A4D-8DF1-6CC8B87E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F88F3B9-7BB0-F348-9323-998D1B18B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8273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A977AC-86FA-C049-832E-C3582669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7F78038-165A-9C41-833D-2B1ED605C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1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46F825-D33F-4242-996A-A8E4938B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F484568-C5ED-B145-9583-3AC96278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0384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2F0125-2EDA-5045-9948-12A3AF00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23A92C3-2BBA-4146-B81F-4C4783AC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703"/>
          </a:xfrm>
        </p:spPr>
      </p:pic>
    </p:spTree>
    <p:extLst>
      <p:ext uri="{BB962C8B-B14F-4D97-AF65-F5344CB8AC3E}">
        <p14:creationId xmlns:p14="http://schemas.microsoft.com/office/powerpoint/2010/main" val="122572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A7107-C64A-8E46-9232-FCEBD7BD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F0010ED-739C-7748-8582-120EE800F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055"/>
          </a:xfrm>
        </p:spPr>
      </p:pic>
    </p:spTree>
    <p:extLst>
      <p:ext uri="{BB962C8B-B14F-4D97-AF65-F5344CB8AC3E}">
        <p14:creationId xmlns:p14="http://schemas.microsoft.com/office/powerpoint/2010/main" val="1010773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097956-08B7-6745-B24F-F1A2A0B0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793281E-941C-CF43-BC57-D95CCC73A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66"/>
            <a:ext cx="12192000" cy="6777633"/>
          </a:xfrm>
        </p:spPr>
      </p:pic>
    </p:spTree>
    <p:extLst>
      <p:ext uri="{BB962C8B-B14F-4D97-AF65-F5344CB8AC3E}">
        <p14:creationId xmlns:p14="http://schemas.microsoft.com/office/powerpoint/2010/main" val="28841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3977E6-72A9-054E-9E5A-7D5D9E6E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E388D98-143B-9447-B3F5-D2AD70CBE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0371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245344-FE7C-FC43-9C1C-830613FC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6DA082A-C198-4B4F-AFCE-0A926116A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27"/>
            <a:ext cx="12192000" cy="6759773"/>
          </a:xfrm>
        </p:spPr>
      </p:pic>
    </p:spTree>
    <p:extLst>
      <p:ext uri="{BB962C8B-B14F-4D97-AF65-F5344CB8AC3E}">
        <p14:creationId xmlns:p14="http://schemas.microsoft.com/office/powerpoint/2010/main" val="31968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986612-77E0-5B4C-A709-BA02F64F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9961B83-03D2-5A4D-9C1F-403F862F3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5725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F29215-84F4-7A4D-B2AC-877709F7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F6E8926-D3C4-C148-AEB0-5EDA5821A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09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EC9BC7-15CA-424A-ADF1-C6998C46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D5EA484-A789-D74A-9940-4224E790D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8054" cy="6750844"/>
          </a:xfrm>
        </p:spPr>
      </p:pic>
    </p:spTree>
    <p:extLst>
      <p:ext uri="{BB962C8B-B14F-4D97-AF65-F5344CB8AC3E}">
        <p14:creationId xmlns:p14="http://schemas.microsoft.com/office/powerpoint/2010/main" val="1713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118733-A428-994B-9E02-3FCB5EB1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11DD6DC-CC73-F048-A126-A66241720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08" y="0"/>
            <a:ext cx="12254508" cy="6858000"/>
          </a:xfrm>
        </p:spPr>
      </p:pic>
    </p:spTree>
    <p:extLst>
      <p:ext uri="{BB962C8B-B14F-4D97-AF65-F5344CB8AC3E}">
        <p14:creationId xmlns:p14="http://schemas.microsoft.com/office/powerpoint/2010/main" val="23008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3DAADF-6DC0-1941-A528-4AAAF69D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58CA3B0-CDEE-AC4A-8406-271D4B401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7"/>
            <a:ext cx="12192000" cy="6688336"/>
          </a:xfrm>
        </p:spPr>
      </p:pic>
    </p:spTree>
    <p:extLst>
      <p:ext uri="{BB962C8B-B14F-4D97-AF65-F5344CB8AC3E}">
        <p14:creationId xmlns:p14="http://schemas.microsoft.com/office/powerpoint/2010/main" val="2474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6021EC-5A12-C64E-93BF-0B982FC8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2B56D88-0A0D-004E-9241-3C72D6AB7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0"/>
            <a:ext cx="12192000" cy="6759772"/>
          </a:xfrm>
        </p:spPr>
      </p:pic>
    </p:spTree>
    <p:extLst>
      <p:ext uri="{BB962C8B-B14F-4D97-AF65-F5344CB8AC3E}">
        <p14:creationId xmlns:p14="http://schemas.microsoft.com/office/powerpoint/2010/main" val="22994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9FE580-75F9-4F4A-9F7B-52282B68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C2489C1-658C-E847-B94D-68194237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82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4703F4-9DD7-F646-9DEF-7C748321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6783184-E091-C14E-8E7B-6B2AECC99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789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3789A-81B3-6544-A1ED-1F67405F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69AD6F4-9B8E-4945-A81B-6C1CE24A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24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29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Teması</vt:lpstr>
      <vt:lpstr>PowerPoint Sunusu</vt:lpstr>
      <vt:lpstr>where is korea?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905459611375</dc:creator>
  <cp:lastModifiedBy>Bilinmeyen Kullanıcı</cp:lastModifiedBy>
  <cp:revision>6</cp:revision>
  <dcterms:created xsi:type="dcterms:W3CDTF">2021-11-28T12:19:35Z</dcterms:created>
  <dcterms:modified xsi:type="dcterms:W3CDTF">2021-12-05T15:43:58Z</dcterms:modified>
</cp:coreProperties>
</file>