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  <p:sldId id="305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01" r:id="rId44"/>
    <p:sldId id="302" r:id="rId45"/>
    <p:sldId id="303" r:id="rId46"/>
    <p:sldId id="304" r:id="rId47"/>
    <p:sldId id="297" r:id="rId48"/>
    <p:sldId id="298" r:id="rId49"/>
    <p:sldId id="299" r:id="rId50"/>
    <p:sldId id="300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4/27/2022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İngilizce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1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09763" y="438912"/>
            <a:ext cx="10058400" cy="1609344"/>
          </a:xfrm>
        </p:spPr>
        <p:txBody>
          <a:bodyPr/>
          <a:lstStyle/>
          <a:p>
            <a:r>
              <a:rPr lang="tr-TR" dirty="0"/>
              <a:t>listen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music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/>
              <a:t>listen to music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Rüyada Müzik Dinlemek Ne Anlama Gelir?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812508"/>
            <a:ext cx="4754562" cy="31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1728" y="438912"/>
            <a:ext cx="10058400" cy="1609344"/>
          </a:xfrm>
        </p:spPr>
        <p:txBody>
          <a:bodyPr/>
          <a:lstStyle/>
          <a:p>
            <a:r>
              <a:rPr lang="tr-TR" dirty="0" err="1"/>
              <a:t>share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078774"/>
            <a:ext cx="4489704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 divide a whole into parts and divide among them, to share.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3" name="Picture 3" descr="Paylaşmayı Öğreten Çocuk Kitapları - Keşfet Hepsiburad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803658"/>
            <a:ext cx="4754562" cy="31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35079" y="438912"/>
            <a:ext cx="10058400" cy="1609344"/>
          </a:xfrm>
        </p:spPr>
        <p:txBody>
          <a:bodyPr/>
          <a:lstStyle/>
          <a:p>
            <a:r>
              <a:rPr lang="tr-TR"/>
              <a:t>organize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 make ready, to make, to prepare.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7" name="Picture 3" descr="8 Adımda Gardırobunuzu Düzenleyin | Gardırop Düzeni — Dekorasyon Önerileri  &amp; Trendler, Kendin Yap Fikirleri | Armut.com Blo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803791"/>
            <a:ext cx="4754562" cy="31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36008" y="438912"/>
            <a:ext cx="10058400" cy="1609344"/>
          </a:xfrm>
        </p:spPr>
        <p:txBody>
          <a:bodyPr/>
          <a:lstStyle/>
          <a:p>
            <a:r>
              <a:rPr lang="tr-TR" dirty="0" err="1"/>
              <a:t>choice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783080" y="2441448"/>
            <a:ext cx="4754880" cy="32918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election by voting.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1" name="Picture 3" descr="Sağlık Sigortaları Nasıl Karşılaştırılır? - TamamlayiciSaglik.co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806131"/>
            <a:ext cx="4754562" cy="31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27448" y="438912"/>
            <a:ext cx="10058400" cy="1609344"/>
          </a:xfrm>
        </p:spPr>
        <p:txBody>
          <a:bodyPr/>
          <a:lstStyle/>
          <a:p>
            <a:r>
              <a:rPr lang="tr-TR" dirty="0" err="1"/>
              <a:t>cut</a:t>
            </a:r>
            <a:r>
              <a:rPr lang="tr-TR" dirty="0"/>
              <a:t> </a:t>
            </a:r>
            <a:r>
              <a:rPr lang="tr-TR" dirty="0" err="1"/>
              <a:t>off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8996001" y="5687842"/>
            <a:ext cx="1611904" cy="1185062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958340"/>
            <a:ext cx="4599432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 cut something into two or more parts with a sharp tool such as a knife or scissors.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5" name="Picture 3" descr="Metro Hobim Mutfak I Profesyonelce Sebze Kesmek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19" y="2843784"/>
            <a:ext cx="4133089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7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9910" y="384048"/>
            <a:ext cx="10058400" cy="1609344"/>
          </a:xfrm>
        </p:spPr>
        <p:txBody>
          <a:bodyPr/>
          <a:lstStyle/>
          <a:p>
            <a:r>
              <a:rPr lang="tr-TR"/>
              <a:t>distraction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err="1"/>
              <a:t>distraction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Dikkat Eksikliği ve Hiperaktivite Bozukluğu | İzmir Otizm - Otizm'de Özel  Eğitimin Önem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862777"/>
            <a:ext cx="4754562" cy="3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64024" y="438912"/>
            <a:ext cx="10058400" cy="1609344"/>
          </a:xfrm>
        </p:spPr>
        <p:txBody>
          <a:bodyPr/>
          <a:lstStyle/>
          <a:p>
            <a:r>
              <a:rPr lang="tr-TR" dirty="0" err="1"/>
              <a:t>fear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6800" y="2651760"/>
            <a:ext cx="4754880" cy="32918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anxiety</a:t>
            </a:r>
            <a:r>
              <a:rPr kumimoji="0" lang="tr-TR" altLang="tr-T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tr-TR" altLang="tr-TR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sadness</a:t>
            </a:r>
            <a:r>
              <a:rPr kumimoji="0" lang="tr-TR" altLang="tr-TR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3" name="Picture 3" descr="Yenilikten Korkmak. Bu yenilik denilen şeyden baya… | by Ayşe Başak  Bayraktaroğlu | Türkçe Yayın | Mediu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44" y="3065462"/>
            <a:ext cx="47434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90056" y="384048"/>
            <a:ext cx="10058400" cy="1609344"/>
          </a:xfrm>
        </p:spPr>
        <p:txBody>
          <a:bodyPr/>
          <a:lstStyle/>
          <a:p>
            <a:r>
              <a:rPr lang="tr-TR" dirty="0" err="1"/>
              <a:t>believe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078774"/>
            <a:ext cx="4535424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 know someone truthfully, to trust someone.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Kendine inanmak için 9 etkili yol - Grisayfalar.co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052217"/>
            <a:ext cx="4754562" cy="26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983480" y="438912"/>
            <a:ext cx="10058400" cy="1609344"/>
          </a:xfrm>
        </p:spPr>
        <p:txBody>
          <a:bodyPr/>
          <a:lstStyle/>
          <a:p>
            <a:r>
              <a:rPr lang="tr-TR" dirty="0" err="1"/>
              <a:t>conquer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240357"/>
            <a:ext cx="4581144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seize a country or a city by war.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Tarihi Olaylar Sözlü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053886"/>
            <a:ext cx="4754562" cy="26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99432" y="438912"/>
            <a:ext cx="10058400" cy="1609344"/>
          </a:xfrm>
        </p:spPr>
        <p:txBody>
          <a:bodyPr/>
          <a:lstStyle/>
          <a:p>
            <a:r>
              <a:rPr lang="tr-TR" dirty="0" err="1"/>
              <a:t>damage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240357"/>
            <a:ext cx="4297680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 touch evil, to do evil.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Mala Zarar Verme Suçu ve Cezası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052217"/>
            <a:ext cx="4754562" cy="26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5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06579" y="384048"/>
            <a:ext cx="10058400" cy="1609344"/>
          </a:xfrm>
        </p:spPr>
        <p:txBody>
          <a:bodyPr/>
          <a:lstStyle/>
          <a:p>
            <a:r>
              <a:rPr lang="tr-TR" dirty="0" err="1" smtClean="0"/>
              <a:t>camping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953768"/>
            <a:ext cx="4572000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 relax or to a sports competition etc. living in a camp for a while to prepare properly.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Kampçılık Nedir? Nasıl Yapılır? Türkiye ve Dünyadaki Kampçılık Rotaları |  Pegasu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08" y="2871596"/>
            <a:ext cx="4187857" cy="27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62856" y="438912"/>
            <a:ext cx="10058400" cy="1609344"/>
          </a:xfrm>
        </p:spPr>
        <p:txBody>
          <a:bodyPr/>
          <a:lstStyle/>
          <a:p>
            <a:r>
              <a:rPr lang="tr-TR"/>
              <a:t>design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065058"/>
            <a:ext cx="4617720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 prepare something by visualizing, shaping, creating in mind, thinking.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Bir hediye tasarlamak... - SHERPA Blo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141365"/>
            <a:ext cx="4754562" cy="24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12080" y="438912"/>
            <a:ext cx="10058400" cy="1609344"/>
          </a:xfrm>
        </p:spPr>
        <p:txBody>
          <a:bodyPr/>
          <a:lstStyle/>
          <a:p>
            <a:r>
              <a:rPr lang="tr-TR" dirty="0" err="1"/>
              <a:t>die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013204"/>
            <a:ext cx="4416552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 living things) to end life for any reason, to be no longer viable, to perish.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5" descr="Rüyada Ölmek Ne Demektir?"/>
          <p:cNvSpPr>
            <a:spLocks noGrp="1" noChangeAspect="1" noChangeArrowheads="1"/>
          </p:cNvSpPr>
          <p:nvPr>
            <p:ph type="body" sz="quarter" idx="3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7" name="Picture 7" descr="What happens when we die? A doctor explains | BBC Science Focus Magazi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52" y="3227832"/>
            <a:ext cx="3471577" cy="17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00600" y="438912"/>
            <a:ext cx="10058400" cy="1609344"/>
          </a:xfrm>
        </p:spPr>
        <p:txBody>
          <a:bodyPr/>
          <a:lstStyle/>
          <a:p>
            <a:r>
              <a:rPr lang="tr-TR"/>
              <a:t>fight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354657"/>
            <a:ext cx="4553712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 try to destroy something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 descr="Savaşmak Keyifli Olabilir mi?. Savaşmak keyifli olabilir mi ? | by Aydın  Taşdemir | Mediu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172969"/>
            <a:ext cx="4754562" cy="220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17720" y="438912"/>
            <a:ext cx="10058400" cy="1609344"/>
          </a:xfrm>
        </p:spPr>
        <p:txBody>
          <a:bodyPr/>
          <a:lstStyle/>
          <a:p>
            <a:r>
              <a:rPr lang="tr-TR"/>
              <a:t>colorful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078774"/>
            <a:ext cx="4599432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having a color or colors other than white.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Bu Kadın Dünyayı Bizden Daha Renkli Görüyo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052971"/>
            <a:ext cx="4754562" cy="26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3660" y="438912"/>
            <a:ext cx="10058400" cy="1609344"/>
          </a:xfrm>
        </p:spPr>
        <p:txBody>
          <a:bodyPr/>
          <a:lstStyle/>
          <a:p>
            <a:r>
              <a:rPr lang="tr-TR" dirty="0" err="1"/>
              <a:t>greedy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830911"/>
            <a:ext cx="4470340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(someone) who wants to obtain more possessions, food and drink than necessary, who is insatiable for them, who is hungry, whose eyes are full.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Rüyada Açgözlülük Görmek Ne Anlama Gelir?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68" y="3001385"/>
            <a:ext cx="4734926" cy="253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50178" y="758952"/>
            <a:ext cx="10058400" cy="1609344"/>
          </a:xfrm>
        </p:spPr>
        <p:txBody>
          <a:bodyPr/>
          <a:lstStyle/>
          <a:p>
            <a:r>
              <a:rPr lang="tr-TR"/>
              <a:t>incredible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078774"/>
            <a:ext cx="4470340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which is very difficult or impossible to believe.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İnanılmaz fotoğrafla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15" y="2743200"/>
            <a:ext cx="3685792" cy="36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23053" y="538421"/>
            <a:ext cx="10058400" cy="1609344"/>
          </a:xfrm>
        </p:spPr>
        <p:txBody>
          <a:bodyPr/>
          <a:lstStyle/>
          <a:p>
            <a:r>
              <a:rPr lang="tr-TR" dirty="0" err="1"/>
              <a:t>enjoyable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148698"/>
            <a:ext cx="4588674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entertaining, pleasing, entertaining, joyful, cheerful.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En eğlenceli teknolojik hediyeler - MediaTren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369" y="2528047"/>
            <a:ext cx="3080590" cy="308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16690" y="411480"/>
            <a:ext cx="10058400" cy="1609344"/>
          </a:xfrm>
        </p:spPr>
        <p:txBody>
          <a:bodyPr/>
          <a:lstStyle/>
          <a:p>
            <a:r>
              <a:rPr lang="tr-TR"/>
              <a:t>lucky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lucky, fortunate.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Şanslı Olmak için Yapılması Gerekenler | Parati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2538806"/>
            <a:ext cx="4905804" cy="32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88813" y="384048"/>
            <a:ext cx="10058400" cy="1609344"/>
          </a:xfrm>
        </p:spPr>
        <p:txBody>
          <a:bodyPr/>
          <a:lstStyle/>
          <a:p>
            <a:r>
              <a:rPr lang="tr-TR"/>
              <a:t>plain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917192"/>
            <a:ext cx="4556401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unadorned, unadorned and unpretentious, unadorned, unpretentious, plain.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 descr="Soft bilgiler~ - YouTub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5" y="2012094"/>
            <a:ext cx="4023582" cy="40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02752" y="411480"/>
            <a:ext cx="10058400" cy="1609344"/>
          </a:xfrm>
        </p:spPr>
        <p:txBody>
          <a:bodyPr/>
          <a:lstStyle/>
          <a:p>
            <a:r>
              <a:rPr lang="tr-TR" dirty="0" err="1" smtClean="0"/>
              <a:t>shy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637056"/>
            <a:ext cx="4610190" cy="159018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shy (person) who cannot behave comfortably in a community or in the presence of a person or people she does not know, who cannot speak comfortably.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 descr="Utangaç Değil de İçe Dönük Olduğunuzu Gösteren 20 İşaret | Parati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8" y="2688336"/>
            <a:ext cx="3180593" cy="24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5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6240" y="384048"/>
            <a:ext cx="10058400" cy="1609344"/>
          </a:xfrm>
        </p:spPr>
        <p:txBody>
          <a:bodyPr/>
          <a:lstStyle/>
          <a:p>
            <a:r>
              <a:rPr lang="tr-TR" dirty="0" err="1"/>
              <a:t>surfing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2404872" y="4240357"/>
            <a:ext cx="3419856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surfing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Sörf Nedir? Nasıl Yapılır? Türkiye ve Dünyadaki Sörf Rotaları | Pegasu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78" y="2843784"/>
            <a:ext cx="4777935" cy="27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90780" y="438912"/>
            <a:ext cx="10058400" cy="1609344"/>
          </a:xfrm>
        </p:spPr>
        <p:txBody>
          <a:bodyPr/>
          <a:lstStyle/>
          <a:p>
            <a:r>
              <a:rPr lang="tr-TR"/>
              <a:t>spicy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143320"/>
            <a:ext cx="4620947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(food) containing or having a lot of spice in it, having a bitter taste.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Baharatlı Kabak Tarifi, Nasıl Yapılır? - Yemek.co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904901"/>
            <a:ext cx="4754562" cy="296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2295" y="438912"/>
            <a:ext cx="10058400" cy="1609344"/>
          </a:xfrm>
        </p:spPr>
        <p:txBody>
          <a:bodyPr/>
          <a:lstStyle/>
          <a:p>
            <a:r>
              <a:rPr lang="tr-TR"/>
              <a:t>strange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unusual or unconventional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9" name="Picture 3" descr="Dünyanın En Tuhaf Hastalıkları... - Elbistan Ola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882241"/>
            <a:ext cx="4754562" cy="301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4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88813" y="438912"/>
            <a:ext cx="10058400" cy="1609344"/>
          </a:xfrm>
        </p:spPr>
        <p:txBody>
          <a:bodyPr/>
          <a:lstStyle/>
          <a:p>
            <a:r>
              <a:rPr lang="tr-TR"/>
              <a:t>aeroplane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917192"/>
            <a:ext cx="4588674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flying motor vehicle that can rise and move through the air with the help of air pressure under its wings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3" name="Picture 3" descr="Uçağı Kim İcat Etti? I Uçağı Kim Buldu? I Uçak Ne Zaman İcat Edildi? I  Uçağın Tarihçesi I Uçak Nedir? I Uçak Nasıl Çalışır? I Uçak Nasıl Üretilir?  I Uçağın Özellikleri 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569" y="2865437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57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58507" y="438912"/>
            <a:ext cx="10058400" cy="1609344"/>
          </a:xfrm>
        </p:spPr>
        <p:txBody>
          <a:bodyPr/>
          <a:lstStyle/>
          <a:p>
            <a:r>
              <a:rPr lang="tr-TR" dirty="0" err="1"/>
              <a:t>compass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127183"/>
            <a:ext cx="4524128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deviating from honesty, right attitude and behavior.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91" name="Picture 3" descr="Pusula nedir, nasıl kullanılır? Pusulada hangi tarafın kuzey olduğu nasıl  anlaşılır? - Pratik Bilgiler Haberler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052674"/>
            <a:ext cx="4754562" cy="26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9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03505" y="384048"/>
            <a:ext cx="10058400" cy="1609344"/>
          </a:xfrm>
        </p:spPr>
        <p:txBody>
          <a:bodyPr/>
          <a:lstStyle/>
          <a:p>
            <a:r>
              <a:rPr lang="tr-TR" dirty="0" err="1"/>
              <a:t>clothing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formal wear.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7" name="Picture 3" descr="Kıyafet Kombinleri Hakkında Bilinmesi Gereken Her Şey... - Tarz Kadı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31" y="2743200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659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59721" y="438912"/>
            <a:ext cx="10058400" cy="1609344"/>
          </a:xfrm>
        </p:spPr>
        <p:txBody>
          <a:bodyPr/>
          <a:lstStyle/>
          <a:p>
            <a:r>
              <a:rPr lang="tr-TR" dirty="0" err="1"/>
              <a:t>culture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809397"/>
            <a:ext cx="4524128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It is the sum of all kinds of living, thought and artistic assets in the state of tradition, forming the unity of perception and thought of a society.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315" name="Picture 3" descr="KÜLTÜR NEDİR? – TÜRK KÜLTÜRÜ GELENEK VE GÖRENEKLERİ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022899"/>
            <a:ext cx="4855938" cy="21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298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83203" y="384048"/>
            <a:ext cx="10058400" cy="1609344"/>
          </a:xfrm>
        </p:spPr>
        <p:txBody>
          <a:bodyPr/>
          <a:lstStyle/>
          <a:p>
            <a:r>
              <a:rPr lang="tr-TR" dirty="0" err="1"/>
              <a:t>farm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755609"/>
            <a:ext cx="4610190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It is a large land on which agriculture is done, animals are raised and there are structures for the workers to sit and do various kinds of work.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339" name="Picture 3" descr="Çiftlik Kurmak - Satılık Çiftlikler - isfikirleri-girisimcilik.com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50" y="2403796"/>
            <a:ext cx="4331028" cy="32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73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36992" y="384048"/>
            <a:ext cx="10058400" cy="1609344"/>
          </a:xfrm>
        </p:spPr>
        <p:txBody>
          <a:bodyPr/>
          <a:lstStyle/>
          <a:p>
            <a:r>
              <a:rPr lang="tr-TR" dirty="0" err="1"/>
              <a:t>lifestyle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830911"/>
            <a:ext cx="4620947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lifestyle that consists of what a person believes, cares about, gets used to, cannot give up, avoids, defends, and practices.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3" name="Picture 3" descr="Sağlıklı bir yaşam tarzı oluşturmak için... | Sağlı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688337"/>
            <a:ext cx="4754562" cy="308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90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28201" y="438912"/>
            <a:ext cx="10058400" cy="1609344"/>
          </a:xfrm>
        </p:spPr>
        <p:txBody>
          <a:bodyPr/>
          <a:lstStyle/>
          <a:p>
            <a:r>
              <a:rPr lang="tr-TR" dirty="0" err="1"/>
              <a:t>light</a:t>
            </a:r>
            <a:r>
              <a:rPr lang="tr-TR" dirty="0"/>
              <a:t> </a:t>
            </a:r>
            <a:r>
              <a:rPr lang="tr-TR" dirty="0" err="1"/>
              <a:t>bulb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 device used in lighting that gives light by burning kerosene or similar flammable material or by passing the wires inside it to an incandescent state with electric current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Tuya Rgb Smart Wi-Fi Akıllı Rgb Ampül 10 Watt E27 Lamba Fiyatı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31" y="2743200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35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93961" y="384048"/>
            <a:ext cx="10058400" cy="1609344"/>
          </a:xfrm>
        </p:spPr>
        <p:txBody>
          <a:bodyPr/>
          <a:lstStyle/>
          <a:p>
            <a:r>
              <a:rPr lang="tr-TR"/>
              <a:t>memories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755609"/>
            <a:ext cx="4556401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all kinds of things that are stored in the memory of the person from the lived events and can be remembered when the turn is appropriate.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411" name="Picture 3" descr="Anılar sepeti - İndigo Dergis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495775"/>
            <a:ext cx="4845180" cy="32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0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92279" y="384048"/>
            <a:ext cx="10058400" cy="1609344"/>
          </a:xfrm>
        </p:spPr>
        <p:txBody>
          <a:bodyPr/>
          <a:lstStyle/>
          <a:p>
            <a:r>
              <a:rPr lang="tr-TR" dirty="0" err="1"/>
              <a:t>caravan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594026"/>
            <a:ext cx="4562856" cy="159018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wheeled vehicle that people usually use as a shelter during their holidays, containing items such as beds, tables, chairs, and towed by being attached to the back of a car.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Karavan tatili - Sondakika Ekonomi Haberler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76" y="2835694"/>
            <a:ext cx="5138674" cy="28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61688" y="438912"/>
            <a:ext cx="10058400" cy="1609344"/>
          </a:xfrm>
        </p:spPr>
        <p:txBody>
          <a:bodyPr/>
          <a:lstStyle/>
          <a:p>
            <a:r>
              <a:rPr lang="tr-TR"/>
              <a:t>ornament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act of embellishing, embellishment.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5" name="Picture 3" descr="Balon Süsleme Fiyatları ve Modeller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802" y="2291380"/>
            <a:ext cx="3216537" cy="37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14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47750" y="411480"/>
            <a:ext cx="10058400" cy="1609344"/>
          </a:xfrm>
        </p:spPr>
        <p:txBody>
          <a:bodyPr/>
          <a:lstStyle/>
          <a:p>
            <a:r>
              <a:rPr lang="tr-TR"/>
              <a:t>pastry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116426"/>
            <a:ext cx="4642463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General name of food made from dough.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459" name="Picture 3" descr="Yapımı Çok Kolay Porsiyonluk Katmer Çörek Tarifi / Hamur İşi Tarifleri / Ev  Lezzetleri - YouTub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3052217"/>
            <a:ext cx="4754562" cy="26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1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7900" y="384048"/>
            <a:ext cx="10058400" cy="1609344"/>
          </a:xfrm>
        </p:spPr>
        <p:txBody>
          <a:bodyPr/>
          <a:lstStyle/>
          <a:p>
            <a:r>
              <a:rPr lang="tr-TR"/>
              <a:t>bad sides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/>
              <a:t>bad sides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Burçların İyi ve Kötü Yönleri Nelerdir?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2569842"/>
            <a:ext cx="4754562" cy="230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19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16690" y="438912"/>
            <a:ext cx="10058400" cy="1609344"/>
          </a:xfrm>
        </p:spPr>
        <p:txBody>
          <a:bodyPr/>
          <a:lstStyle/>
          <a:p>
            <a:r>
              <a:rPr lang="tr-TR" dirty="0" err="1"/>
              <a:t>boutique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big shop.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07" name="Picture 3" descr="Türkiye'nin En Büyük 14 Alışveriş Merkezi Listes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963069"/>
            <a:ext cx="4754562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6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58507" y="384048"/>
            <a:ext cx="10058400" cy="1609344"/>
          </a:xfrm>
        </p:spPr>
        <p:txBody>
          <a:bodyPr/>
          <a:lstStyle/>
          <a:p>
            <a:r>
              <a:rPr lang="tr-TR"/>
              <a:t>date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078774"/>
            <a:ext cx="4534886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word or number denoting the day, month, or year of an event.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531" name="Picture 3" descr="Tarih ve Medeniyet Tarih ve Medeniyet »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802715"/>
            <a:ext cx="4754562" cy="317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88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47749" y="384048"/>
            <a:ext cx="10058400" cy="1609344"/>
          </a:xfrm>
        </p:spPr>
        <p:txBody>
          <a:bodyPr/>
          <a:lstStyle/>
          <a:p>
            <a:r>
              <a:rPr lang="tr-TR" dirty="0" err="1"/>
              <a:t>duration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653193"/>
            <a:ext cx="4395037" cy="159018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certain period of time between the beginning and the end of an event, a certain time interval between the beginning and the end, a certain part in the flowing time.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555" name="Picture 3" descr="EK CEVAP SÜRESİ YASAL SÜREYE EK OLARAK DİLEKÇENİN TEBLİĞİNDEN İTİBAREN  BAŞLAR. | Karamercan Hukuk Bürosu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803651"/>
            <a:ext cx="4754562" cy="31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56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19871" y="438912"/>
            <a:ext cx="10058400" cy="1609344"/>
          </a:xfrm>
        </p:spPr>
        <p:txBody>
          <a:bodyPr/>
          <a:lstStyle/>
          <a:p>
            <a:r>
              <a:rPr lang="tr-TR" dirty="0" err="1"/>
              <a:t>excursion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755609"/>
            <a:ext cx="4567159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long journey between countries or cities for the purpose of visiting, seeing, getting to know, resting or for a job.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4579" name="Picture 3" descr="Dünyayı Gezmek İsteyenlere 7 Öneri | İyi Hisse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52" y="2548306"/>
            <a:ext cx="4284317" cy="28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61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86385" y="438912"/>
            <a:ext cx="10058400" cy="1609344"/>
          </a:xfrm>
        </p:spPr>
        <p:txBody>
          <a:bodyPr/>
          <a:lstStyle/>
          <a:p>
            <a:r>
              <a:rPr lang="tr-TR"/>
              <a:t>historic</a:t>
            </a:r>
            <a:r>
              <a:rPr lang="tr-TR" dirty="0"/>
              <a:t> </a:t>
            </a:r>
            <a:r>
              <a:rPr lang="tr-TR" dirty="0" err="1"/>
              <a:t>sites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/>
              <a:t>historic sites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Türkiye'de gezilecek yerler: Görülmesi gereken turistik ve tarihi 50 yer |  NLif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36" y="2850776"/>
            <a:ext cx="5115114" cy="28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29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95175" y="384048"/>
            <a:ext cx="10058400" cy="1609344"/>
          </a:xfrm>
        </p:spPr>
        <p:txBody>
          <a:bodyPr/>
          <a:lstStyle/>
          <a:p>
            <a:r>
              <a:rPr lang="tr-TR" dirty="0" err="1"/>
              <a:t>hour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/>
              <a:t>hour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Crrju Erkek Kol Saati 2268 Multifonksiyon Siyah Hasır Kordon Saa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37" y="2743200"/>
            <a:ext cx="3364012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72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15477" y="384048"/>
            <a:ext cx="10058400" cy="1609344"/>
          </a:xfrm>
        </p:spPr>
        <p:txBody>
          <a:bodyPr/>
          <a:lstStyle/>
          <a:p>
            <a:r>
              <a:rPr lang="tr-TR" dirty="0" err="1"/>
              <a:t>give</a:t>
            </a:r>
            <a:r>
              <a:rPr lang="tr-TR" dirty="0"/>
              <a:t> </a:t>
            </a:r>
            <a:r>
              <a:rPr lang="tr-TR" dirty="0" err="1"/>
              <a:t>advice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078774"/>
            <a:ext cx="4599432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 advise someone to do or not to do something, to guide.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651" name="Picture 3" descr="Hakkı ve Sabrı Tavsiye Etmek / Şenel İlhan Beyefendi'nin Sohbetinden |  feyzdergis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743201"/>
            <a:ext cx="4754562" cy="296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00010" y="438912"/>
            <a:ext cx="10058400" cy="1609344"/>
          </a:xfrm>
        </p:spPr>
        <p:txBody>
          <a:bodyPr/>
          <a:lstStyle/>
          <a:p>
            <a:r>
              <a:rPr lang="tr-TR" dirty="0" err="1" smtClean="0"/>
              <a:t>Big</a:t>
            </a:r>
            <a:r>
              <a:rPr lang="tr-TR" dirty="0" smtClean="0"/>
              <a:t> </a:t>
            </a:r>
            <a:r>
              <a:rPr lang="tr-TR" dirty="0" err="1" smtClean="0"/>
              <a:t>deal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2020824" y="4240357"/>
            <a:ext cx="3803904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valuable, valued.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Tehlike Uyarı Önemli Bilgi Işareti Stok Vektör Sanatı &amp; ABD'nin Daha Fazla  Görseli - iStoc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993" y="2828861"/>
            <a:ext cx="312115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60474" y="438912"/>
            <a:ext cx="10058400" cy="1609344"/>
          </a:xfrm>
        </p:spPr>
        <p:txBody>
          <a:bodyPr/>
          <a:lstStyle/>
          <a:p>
            <a:r>
              <a:rPr lang="tr-TR" dirty="0" err="1"/>
              <a:t>go</a:t>
            </a:r>
            <a:r>
              <a:rPr lang="tr-TR" dirty="0"/>
              <a:t> on a </a:t>
            </a:r>
            <a:r>
              <a:rPr lang="tr-TR" dirty="0" err="1"/>
              <a:t>diet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4143320"/>
            <a:ext cx="4470340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Diet, in short, means the way of eating, the order.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Diyet yapmak aç kalmak değildir' - Yeni Mesaj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86" y="2688336"/>
            <a:ext cx="5439264" cy="302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78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hiara Attanasio - Thank you | Teşekkür Kartları 🤩🙏 | Gerçek  Kartpostalları Online Olarak Gön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50" y="-376518"/>
            <a:ext cx="13262830" cy="654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0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68125" y="384048"/>
            <a:ext cx="10058400" cy="1609344"/>
          </a:xfrm>
        </p:spPr>
        <p:txBody>
          <a:bodyPr/>
          <a:lstStyle/>
          <a:p>
            <a:r>
              <a:rPr lang="tr-TR" dirty="0" err="1"/>
              <a:t>computer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307437"/>
            <a:ext cx="4498848" cy="223651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device that can perform and complete a task consisting of many and complex logical and arithmetic operations in a very short time, by being commanded according to a program (software) preloaded in its memory.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Huawei Matebook 14 Intel Core i7 1165G7 16 GB 512 GB SSD 14&quot; W10H Dizüstü  Bilgisayar Fiyatı, Yorumları - TRENDYO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85" y="2743200"/>
            <a:ext cx="2633471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10925" y="585216"/>
            <a:ext cx="10058400" cy="1609344"/>
          </a:xfrm>
        </p:spPr>
        <p:txBody>
          <a:bodyPr/>
          <a:lstStyle/>
          <a:p>
            <a:r>
              <a:rPr lang="tr-TR" dirty="0" err="1"/>
              <a:t>dial</a:t>
            </a:r>
            <a:r>
              <a:rPr lang="tr-TR" dirty="0"/>
              <a:t> </a:t>
            </a:r>
            <a:r>
              <a:rPr lang="tr-TR" dirty="0" err="1"/>
              <a:t>phone</a:t>
            </a:r>
            <a:endParaRPr lang="tr-TR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1069848" y="3711452"/>
            <a:ext cx="4572000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whole of the electrical apparatus that allows people in distant places to talk.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 descr="Cep Telefonu Fiyatlar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31" y="2193925"/>
            <a:ext cx="3978275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25112" y="438912"/>
            <a:ext cx="10058400" cy="1609344"/>
          </a:xfrm>
        </p:spPr>
        <p:txBody>
          <a:bodyPr/>
          <a:lstStyle/>
          <a:p>
            <a:r>
              <a:rPr lang="tr-TR" dirty="0" err="1"/>
              <a:t>keyboard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755609"/>
            <a:ext cx="4370832" cy="1267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The whole consisting of keys in instruments such as the piano, organ, writing and calculators, computers.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 descr="A4 Tech KM-720 Q Türkçe USB Kablolu FN Multimedya Klavye Fiyatı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57" y="2743200"/>
            <a:ext cx="353895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2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15968" y="438912"/>
            <a:ext cx="10058400" cy="1609344"/>
          </a:xfrm>
        </p:spPr>
        <p:txBody>
          <a:bodyPr/>
          <a:lstStyle/>
          <a:p>
            <a:r>
              <a:rPr lang="tr-TR" dirty="0" err="1"/>
              <a:t>celebrate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1069848" y="3917192"/>
            <a:ext cx="4361688" cy="943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to hold a ceremony on the anniversary of the occurrence of an important event.</a:t>
            </a: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5" name="Picture 3" descr="Yıl başı eğlenceleri cep yakıyor! Evde kutlamak bile 100 lira - Haberler  Ekonom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69" y="3360737"/>
            <a:ext cx="3886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5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225</TotalTime>
  <Words>762</Words>
  <Application>Microsoft Office PowerPoint</Application>
  <PresentationFormat>Geniş ekran</PresentationFormat>
  <Paragraphs>99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7" baseType="lpstr">
      <vt:lpstr>Arial</vt:lpstr>
      <vt:lpstr>inherit</vt:lpstr>
      <vt:lpstr>Rockwell</vt:lpstr>
      <vt:lpstr>Rockwell Condensed</vt:lpstr>
      <vt:lpstr>Wingdings</vt:lpstr>
      <vt:lpstr>Wood Type Yazı Tipi</vt:lpstr>
      <vt:lpstr>İngilizce </vt:lpstr>
      <vt:lpstr>camping</vt:lpstr>
      <vt:lpstr>surfing</vt:lpstr>
      <vt:lpstr>caravan</vt:lpstr>
      <vt:lpstr>Big deal </vt:lpstr>
      <vt:lpstr>computer</vt:lpstr>
      <vt:lpstr>dial phone</vt:lpstr>
      <vt:lpstr>keyboard</vt:lpstr>
      <vt:lpstr>celebrate</vt:lpstr>
      <vt:lpstr>listen to music</vt:lpstr>
      <vt:lpstr>share</vt:lpstr>
      <vt:lpstr>organize</vt:lpstr>
      <vt:lpstr>choice</vt:lpstr>
      <vt:lpstr>cut off</vt:lpstr>
      <vt:lpstr>distraction</vt:lpstr>
      <vt:lpstr>fear</vt:lpstr>
      <vt:lpstr>believe</vt:lpstr>
      <vt:lpstr>conquer</vt:lpstr>
      <vt:lpstr>damage</vt:lpstr>
      <vt:lpstr>design</vt:lpstr>
      <vt:lpstr>die</vt:lpstr>
      <vt:lpstr>fight</vt:lpstr>
      <vt:lpstr>colorful</vt:lpstr>
      <vt:lpstr>greedy</vt:lpstr>
      <vt:lpstr>incredible</vt:lpstr>
      <vt:lpstr>enjoyable</vt:lpstr>
      <vt:lpstr>lucky</vt:lpstr>
      <vt:lpstr>plain</vt:lpstr>
      <vt:lpstr>shy</vt:lpstr>
      <vt:lpstr>spicy</vt:lpstr>
      <vt:lpstr>strange</vt:lpstr>
      <vt:lpstr>aeroplane</vt:lpstr>
      <vt:lpstr>compass</vt:lpstr>
      <vt:lpstr>clothing</vt:lpstr>
      <vt:lpstr>culture</vt:lpstr>
      <vt:lpstr>farm</vt:lpstr>
      <vt:lpstr>lifestyle</vt:lpstr>
      <vt:lpstr>light bulb</vt:lpstr>
      <vt:lpstr>memories</vt:lpstr>
      <vt:lpstr>ornament</vt:lpstr>
      <vt:lpstr>pastry</vt:lpstr>
      <vt:lpstr>bad sides</vt:lpstr>
      <vt:lpstr>boutique</vt:lpstr>
      <vt:lpstr>date</vt:lpstr>
      <vt:lpstr>duration</vt:lpstr>
      <vt:lpstr>excursion</vt:lpstr>
      <vt:lpstr>historic sites</vt:lpstr>
      <vt:lpstr>hour</vt:lpstr>
      <vt:lpstr>give advice</vt:lpstr>
      <vt:lpstr>go on a diet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İngilizce</dc:title>
  <dc:creator>Etkileşimli Tahta</dc:creator>
  <cp:lastModifiedBy>Etkileşimli Tahta</cp:lastModifiedBy>
  <cp:revision>16</cp:revision>
  <dcterms:created xsi:type="dcterms:W3CDTF">2022-04-22T12:49:55Z</dcterms:created>
  <dcterms:modified xsi:type="dcterms:W3CDTF">2022-04-27T12:51:18Z</dcterms:modified>
</cp:coreProperties>
</file>