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de-DE" smtClean="0"/>
              <a:t>Titelmasterformat durch Klicken bearbeiten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AF9CAC72-86CB-4A53-8FC5-F0A92D410CF6}" type="datetimeFigureOut">
              <a:rPr lang="de-DE" smtClean="0"/>
              <a:t>29.11.2021</a:t>
            </a:fld>
            <a:endParaRPr lang="de-DE"/>
          </a:p>
        </p:txBody>
      </p:sp>
      <p:sp>
        <p:nvSpPr>
          <p:cNvPr id="5" name="Footer Placeholder 4"/>
          <p:cNvSpPr>
            <a:spLocks noGrp="1"/>
          </p:cNvSpPr>
          <p:nvPr>
            <p:ph type="ftr" sz="quarter" idx="11"/>
          </p:nvPr>
        </p:nvSpPr>
        <p:spPr/>
        <p:txBody>
          <a:bodyPr/>
          <a:lstStyle/>
          <a:p>
            <a:endParaRPr lang="de-DE"/>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9FA4707-409C-4389-8B0D-A1DA788D94F7}" type="slidenum">
              <a:rPr lang="de-DE" smtClean="0"/>
              <a:t>‹Nr.›</a:t>
            </a:fld>
            <a:endParaRPr lang="de-DE"/>
          </a:p>
        </p:txBody>
      </p:sp>
    </p:spTree>
    <p:extLst>
      <p:ext uri="{BB962C8B-B14F-4D97-AF65-F5344CB8AC3E}">
        <p14:creationId xmlns:p14="http://schemas.microsoft.com/office/powerpoint/2010/main" val="2274335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AF9CAC72-86CB-4A53-8FC5-F0A92D410CF6}" type="datetimeFigureOut">
              <a:rPr lang="de-DE" smtClean="0"/>
              <a:t>29.11.2021</a:t>
            </a:fld>
            <a:endParaRPr lang="de-DE"/>
          </a:p>
        </p:txBody>
      </p:sp>
      <p:sp>
        <p:nvSpPr>
          <p:cNvPr id="5" name="Footer Placeholder 4"/>
          <p:cNvSpPr>
            <a:spLocks noGrp="1"/>
          </p:cNvSpPr>
          <p:nvPr>
            <p:ph type="ftr" sz="quarter" idx="11"/>
          </p:nvPr>
        </p:nvSpPr>
        <p:spPr/>
        <p:txBody>
          <a:bodyPr/>
          <a:lstStyle/>
          <a:p>
            <a:endParaRPr lang="de-DE"/>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9FA4707-409C-4389-8B0D-A1DA788D94F7}" type="slidenum">
              <a:rPr lang="de-DE" smtClean="0"/>
              <a:t>‹Nr.›</a:t>
            </a:fld>
            <a:endParaRPr lang="de-DE"/>
          </a:p>
        </p:txBody>
      </p:sp>
    </p:spTree>
    <p:extLst>
      <p:ext uri="{BB962C8B-B14F-4D97-AF65-F5344CB8AC3E}">
        <p14:creationId xmlns:p14="http://schemas.microsoft.com/office/powerpoint/2010/main" val="1573252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de-DE" smtClean="0"/>
              <a:t>Titelmasterformat durch Klicken bearbeiten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Textmasterformat bearbeiten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AF9CAC72-86CB-4A53-8FC5-F0A92D410CF6}" type="datetimeFigureOut">
              <a:rPr lang="de-DE" smtClean="0"/>
              <a:t>29.11.2021</a:t>
            </a:fld>
            <a:endParaRPr lang="de-DE"/>
          </a:p>
        </p:txBody>
      </p:sp>
      <p:sp>
        <p:nvSpPr>
          <p:cNvPr id="5" name="Footer Placeholder 4"/>
          <p:cNvSpPr>
            <a:spLocks noGrp="1"/>
          </p:cNvSpPr>
          <p:nvPr>
            <p:ph type="ftr" sz="quarter" idx="11"/>
          </p:nvPr>
        </p:nvSpPr>
        <p:spPr/>
        <p:txBody>
          <a:bodyPr/>
          <a:lstStyle/>
          <a:p>
            <a:endParaRPr lang="de-DE"/>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9FA4707-409C-4389-8B0D-A1DA788D94F7}" type="slidenum">
              <a:rPr lang="de-DE" smtClean="0"/>
              <a:t>‹Nr.›</a:t>
            </a:fld>
            <a:endParaRPr lang="de-DE"/>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650427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de-DE" smtClean="0"/>
              <a:t>Titelmasterformat durch Klicken bearbeiten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smtClean="0"/>
              <a:t>Textmasterformat bearbeiten</a:t>
            </a:r>
          </a:p>
        </p:txBody>
      </p:sp>
      <p:sp>
        <p:nvSpPr>
          <p:cNvPr id="5" name="Date Placeholder 4"/>
          <p:cNvSpPr>
            <a:spLocks noGrp="1"/>
          </p:cNvSpPr>
          <p:nvPr>
            <p:ph type="dt" sz="half" idx="10"/>
          </p:nvPr>
        </p:nvSpPr>
        <p:spPr/>
        <p:txBody>
          <a:bodyPr/>
          <a:lstStyle/>
          <a:p>
            <a:fld id="{AF9CAC72-86CB-4A53-8FC5-F0A92D410CF6}" type="datetimeFigureOut">
              <a:rPr lang="de-DE" smtClean="0"/>
              <a:t>29.11.2021</a:t>
            </a:fld>
            <a:endParaRPr lang="de-DE"/>
          </a:p>
        </p:txBody>
      </p:sp>
      <p:sp>
        <p:nvSpPr>
          <p:cNvPr id="6" name="Footer Placeholder 5"/>
          <p:cNvSpPr>
            <a:spLocks noGrp="1"/>
          </p:cNvSpPr>
          <p:nvPr>
            <p:ph type="ftr" sz="quarter" idx="11"/>
          </p:nvPr>
        </p:nvSpPr>
        <p:spPr/>
        <p:txBody>
          <a:bodyPr/>
          <a:lstStyle/>
          <a:p>
            <a:endParaRPr lang="de-DE"/>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9FA4707-409C-4389-8B0D-A1DA788D94F7}" type="slidenum">
              <a:rPr lang="de-DE" smtClean="0"/>
              <a:t>‹Nr.›</a:t>
            </a:fld>
            <a:endParaRPr lang="de-DE"/>
          </a:p>
        </p:txBody>
      </p:sp>
    </p:spTree>
    <p:extLst>
      <p:ext uri="{BB962C8B-B14F-4D97-AF65-F5344CB8AC3E}">
        <p14:creationId xmlns:p14="http://schemas.microsoft.com/office/powerpoint/2010/main" val="2752436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de-DE" smtClean="0"/>
              <a:t>Titelmasterformat durch Klicken bearbeiten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Textmasterformat bearbeiten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smtClean="0"/>
              <a:t>Textmasterformat bearbeiten</a:t>
            </a:r>
          </a:p>
        </p:txBody>
      </p:sp>
      <p:sp>
        <p:nvSpPr>
          <p:cNvPr id="5" name="Date Placeholder 4"/>
          <p:cNvSpPr>
            <a:spLocks noGrp="1"/>
          </p:cNvSpPr>
          <p:nvPr>
            <p:ph type="dt" sz="half" idx="10"/>
          </p:nvPr>
        </p:nvSpPr>
        <p:spPr/>
        <p:txBody>
          <a:bodyPr/>
          <a:lstStyle/>
          <a:p>
            <a:fld id="{AF9CAC72-86CB-4A53-8FC5-F0A92D410CF6}" type="datetimeFigureOut">
              <a:rPr lang="de-DE" smtClean="0"/>
              <a:t>29.11.2021</a:t>
            </a:fld>
            <a:endParaRPr lang="de-DE"/>
          </a:p>
        </p:txBody>
      </p:sp>
      <p:sp>
        <p:nvSpPr>
          <p:cNvPr id="6" name="Footer Placeholder 5"/>
          <p:cNvSpPr>
            <a:spLocks noGrp="1"/>
          </p:cNvSpPr>
          <p:nvPr>
            <p:ph type="ftr" sz="quarter" idx="11"/>
          </p:nvPr>
        </p:nvSpPr>
        <p:spPr/>
        <p:txBody>
          <a:bodyPr/>
          <a:lstStyle/>
          <a:p>
            <a:endParaRPr lang="de-DE"/>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9FA4707-409C-4389-8B0D-A1DA788D94F7}" type="slidenum">
              <a:rPr lang="de-DE" smtClean="0"/>
              <a:t>‹Nr.›</a:t>
            </a:fld>
            <a:endParaRPr lang="de-DE"/>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019837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de-DE" smtClean="0"/>
              <a:t>Titelmasterformat durch Klicken bearbeiten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Textmasterformat bearbeiten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smtClean="0"/>
              <a:t>Textmasterformat bearbeiten</a:t>
            </a:r>
          </a:p>
        </p:txBody>
      </p:sp>
      <p:sp>
        <p:nvSpPr>
          <p:cNvPr id="5" name="Date Placeholder 4"/>
          <p:cNvSpPr>
            <a:spLocks noGrp="1"/>
          </p:cNvSpPr>
          <p:nvPr>
            <p:ph type="dt" sz="half" idx="10"/>
          </p:nvPr>
        </p:nvSpPr>
        <p:spPr/>
        <p:txBody>
          <a:bodyPr/>
          <a:lstStyle/>
          <a:p>
            <a:fld id="{AF9CAC72-86CB-4A53-8FC5-F0A92D410CF6}" type="datetimeFigureOut">
              <a:rPr lang="de-DE" smtClean="0"/>
              <a:t>29.11.2021</a:t>
            </a:fld>
            <a:endParaRPr lang="de-DE"/>
          </a:p>
        </p:txBody>
      </p:sp>
      <p:sp>
        <p:nvSpPr>
          <p:cNvPr id="6" name="Footer Placeholder 5"/>
          <p:cNvSpPr>
            <a:spLocks noGrp="1"/>
          </p:cNvSpPr>
          <p:nvPr>
            <p:ph type="ftr" sz="quarter" idx="11"/>
          </p:nvPr>
        </p:nvSpPr>
        <p:spPr/>
        <p:txBody>
          <a:bodyPr/>
          <a:lstStyle/>
          <a:p>
            <a:endParaRPr lang="de-DE"/>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9FA4707-409C-4389-8B0D-A1DA788D94F7}" type="slidenum">
              <a:rPr lang="de-DE" smtClean="0"/>
              <a:t>‹Nr.›</a:t>
            </a:fld>
            <a:endParaRPr lang="de-DE"/>
          </a:p>
        </p:txBody>
      </p:sp>
    </p:spTree>
    <p:extLst>
      <p:ext uri="{BB962C8B-B14F-4D97-AF65-F5344CB8AC3E}">
        <p14:creationId xmlns:p14="http://schemas.microsoft.com/office/powerpoint/2010/main" val="18209047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ncho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AF9CAC72-86CB-4A53-8FC5-F0A92D410CF6}" type="datetimeFigureOut">
              <a:rPr lang="de-DE" smtClean="0"/>
              <a:t>29.11.2021</a:t>
            </a:fld>
            <a:endParaRPr lang="de-DE"/>
          </a:p>
        </p:txBody>
      </p:sp>
      <p:sp>
        <p:nvSpPr>
          <p:cNvPr id="5" name="Footer Placeholder 4"/>
          <p:cNvSpPr>
            <a:spLocks noGrp="1"/>
          </p:cNvSpPr>
          <p:nvPr>
            <p:ph type="ftr" sz="quarter" idx="11"/>
          </p:nvPr>
        </p:nvSpPr>
        <p:spPr/>
        <p:txBody>
          <a:bodyPr/>
          <a:lstStyle/>
          <a:p>
            <a:endParaRPr lang="de-DE"/>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9FA4707-409C-4389-8B0D-A1DA788D94F7}" type="slidenum">
              <a:rPr lang="de-DE" smtClean="0"/>
              <a:t>‹Nr.›</a:t>
            </a:fld>
            <a:endParaRPr lang="de-DE"/>
          </a:p>
        </p:txBody>
      </p:sp>
    </p:spTree>
    <p:extLst>
      <p:ext uri="{BB962C8B-B14F-4D97-AF65-F5344CB8AC3E}">
        <p14:creationId xmlns:p14="http://schemas.microsoft.com/office/powerpoint/2010/main" val="19007699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AF9CAC72-86CB-4A53-8FC5-F0A92D410CF6}" type="datetimeFigureOut">
              <a:rPr lang="de-DE" smtClean="0"/>
              <a:t>29.11.2021</a:t>
            </a:fld>
            <a:endParaRPr lang="de-DE"/>
          </a:p>
        </p:txBody>
      </p:sp>
      <p:sp>
        <p:nvSpPr>
          <p:cNvPr id="5" name="Footer Placeholder 4"/>
          <p:cNvSpPr>
            <a:spLocks noGrp="1"/>
          </p:cNvSpPr>
          <p:nvPr>
            <p:ph type="ftr" sz="quarter" idx="11"/>
          </p:nvPr>
        </p:nvSpPr>
        <p:spPr/>
        <p:txBody>
          <a:bodyPr/>
          <a:lstStyle/>
          <a:p>
            <a:endParaRPr lang="de-DE"/>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9FA4707-409C-4389-8B0D-A1DA788D94F7}" type="slidenum">
              <a:rPr lang="de-DE" smtClean="0"/>
              <a:t>‹Nr.›</a:t>
            </a:fld>
            <a:endParaRPr lang="de-DE"/>
          </a:p>
        </p:txBody>
      </p:sp>
    </p:spTree>
    <p:extLst>
      <p:ext uri="{BB962C8B-B14F-4D97-AF65-F5344CB8AC3E}">
        <p14:creationId xmlns:p14="http://schemas.microsoft.com/office/powerpoint/2010/main" val="3404128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de-DE" smtClean="0"/>
              <a:t>Titelmasterformat durch Klicken bearbeiten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AF9CAC72-86CB-4A53-8FC5-F0A92D410CF6}" type="datetimeFigureOut">
              <a:rPr lang="de-DE" smtClean="0"/>
              <a:t>29.11.2021</a:t>
            </a:fld>
            <a:endParaRPr lang="de-DE"/>
          </a:p>
        </p:txBody>
      </p:sp>
      <p:sp>
        <p:nvSpPr>
          <p:cNvPr id="5" name="Footer Placeholder 4"/>
          <p:cNvSpPr>
            <a:spLocks noGrp="1"/>
          </p:cNvSpPr>
          <p:nvPr>
            <p:ph type="ftr" sz="quarter" idx="11"/>
          </p:nvPr>
        </p:nvSpPr>
        <p:spPr/>
        <p:txBody>
          <a:bodyPr/>
          <a:lstStyle/>
          <a:p>
            <a:endParaRPr lang="de-DE"/>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9FA4707-409C-4389-8B0D-A1DA788D94F7}" type="slidenum">
              <a:rPr lang="de-DE" smtClean="0"/>
              <a:t>‹Nr.›</a:t>
            </a:fld>
            <a:endParaRPr lang="de-DE"/>
          </a:p>
        </p:txBody>
      </p:sp>
    </p:spTree>
    <p:extLst>
      <p:ext uri="{BB962C8B-B14F-4D97-AF65-F5344CB8AC3E}">
        <p14:creationId xmlns:p14="http://schemas.microsoft.com/office/powerpoint/2010/main" val="986153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AF9CAC72-86CB-4A53-8FC5-F0A92D410CF6}" type="datetimeFigureOut">
              <a:rPr lang="de-DE" smtClean="0"/>
              <a:t>29.11.2021</a:t>
            </a:fld>
            <a:endParaRPr lang="de-DE"/>
          </a:p>
        </p:txBody>
      </p:sp>
      <p:sp>
        <p:nvSpPr>
          <p:cNvPr id="5" name="Footer Placeholder 4"/>
          <p:cNvSpPr>
            <a:spLocks noGrp="1"/>
          </p:cNvSpPr>
          <p:nvPr>
            <p:ph type="ftr" sz="quarter" idx="11"/>
          </p:nvPr>
        </p:nvSpPr>
        <p:spPr/>
        <p:txBody>
          <a:bodyPr/>
          <a:lstStyle/>
          <a:p>
            <a:endParaRPr lang="de-DE"/>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9FA4707-409C-4389-8B0D-A1DA788D94F7}" type="slidenum">
              <a:rPr lang="de-DE" smtClean="0"/>
              <a:t>‹Nr.›</a:t>
            </a:fld>
            <a:endParaRPr lang="de-DE"/>
          </a:p>
        </p:txBody>
      </p:sp>
    </p:spTree>
    <p:extLst>
      <p:ext uri="{BB962C8B-B14F-4D97-AF65-F5344CB8AC3E}">
        <p14:creationId xmlns:p14="http://schemas.microsoft.com/office/powerpoint/2010/main" val="1400556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AF9CAC72-86CB-4A53-8FC5-F0A92D410CF6}" type="datetimeFigureOut">
              <a:rPr lang="de-DE" smtClean="0"/>
              <a:t>29.11.2021</a:t>
            </a:fld>
            <a:endParaRPr lang="de-DE"/>
          </a:p>
        </p:txBody>
      </p:sp>
      <p:sp>
        <p:nvSpPr>
          <p:cNvPr id="6" name="Footer Placeholder 5"/>
          <p:cNvSpPr>
            <a:spLocks noGrp="1"/>
          </p:cNvSpPr>
          <p:nvPr>
            <p:ph type="ftr" sz="quarter" idx="11"/>
          </p:nvPr>
        </p:nvSpPr>
        <p:spPr/>
        <p:txBody>
          <a:bodyPr/>
          <a:lstStyle/>
          <a:p>
            <a:endParaRPr lang="de-DE"/>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9FA4707-409C-4389-8B0D-A1DA788D94F7}" type="slidenum">
              <a:rPr lang="de-DE" smtClean="0"/>
              <a:t>‹Nr.›</a:t>
            </a:fld>
            <a:endParaRPr lang="de-DE"/>
          </a:p>
        </p:txBody>
      </p:sp>
    </p:spTree>
    <p:extLst>
      <p:ext uri="{BB962C8B-B14F-4D97-AF65-F5344CB8AC3E}">
        <p14:creationId xmlns:p14="http://schemas.microsoft.com/office/powerpoint/2010/main" val="2912474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de-DE" smtClean="0"/>
              <a:t>Titelmasterformat durch Klicken bearbeiten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AF9CAC72-86CB-4A53-8FC5-F0A92D410CF6}" type="datetimeFigureOut">
              <a:rPr lang="de-DE" smtClean="0"/>
              <a:t>29.11.2021</a:t>
            </a:fld>
            <a:endParaRPr lang="de-DE"/>
          </a:p>
        </p:txBody>
      </p:sp>
      <p:sp>
        <p:nvSpPr>
          <p:cNvPr id="8" name="Footer Placeholder 7"/>
          <p:cNvSpPr>
            <a:spLocks noGrp="1"/>
          </p:cNvSpPr>
          <p:nvPr>
            <p:ph type="ftr" sz="quarter" idx="11"/>
          </p:nvPr>
        </p:nvSpPr>
        <p:spPr/>
        <p:txBody>
          <a:bodyPr/>
          <a:lstStyle/>
          <a:p>
            <a:endParaRPr lang="de-DE"/>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9FA4707-409C-4389-8B0D-A1DA788D94F7}" type="slidenum">
              <a:rPr lang="de-DE" smtClean="0"/>
              <a:t>‹Nr.›</a:t>
            </a:fld>
            <a:endParaRPr lang="de-DE"/>
          </a:p>
        </p:txBody>
      </p:sp>
    </p:spTree>
    <p:extLst>
      <p:ext uri="{BB962C8B-B14F-4D97-AF65-F5344CB8AC3E}">
        <p14:creationId xmlns:p14="http://schemas.microsoft.com/office/powerpoint/2010/main" val="3519167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fld id="{AF9CAC72-86CB-4A53-8FC5-F0A92D410CF6}" type="datetimeFigureOut">
              <a:rPr lang="de-DE" smtClean="0"/>
              <a:t>29.11.2021</a:t>
            </a:fld>
            <a:endParaRPr lang="de-DE"/>
          </a:p>
        </p:txBody>
      </p:sp>
      <p:sp>
        <p:nvSpPr>
          <p:cNvPr id="4" name="Footer Placeholder 3"/>
          <p:cNvSpPr>
            <a:spLocks noGrp="1"/>
          </p:cNvSpPr>
          <p:nvPr>
            <p:ph type="ftr" sz="quarter" idx="11"/>
          </p:nvPr>
        </p:nvSpPr>
        <p:spPr/>
        <p:txBody>
          <a:bodyPr/>
          <a:lstStyle/>
          <a:p>
            <a:endParaRPr lang="de-DE"/>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9FA4707-409C-4389-8B0D-A1DA788D94F7}" type="slidenum">
              <a:rPr lang="de-DE" smtClean="0"/>
              <a:t>‹Nr.›</a:t>
            </a:fld>
            <a:endParaRPr lang="de-DE"/>
          </a:p>
        </p:txBody>
      </p:sp>
    </p:spTree>
    <p:extLst>
      <p:ext uri="{BB962C8B-B14F-4D97-AF65-F5344CB8AC3E}">
        <p14:creationId xmlns:p14="http://schemas.microsoft.com/office/powerpoint/2010/main" val="3309057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9CAC72-86CB-4A53-8FC5-F0A92D410CF6}" type="datetimeFigureOut">
              <a:rPr lang="de-DE" smtClean="0"/>
              <a:t>29.11.2021</a:t>
            </a:fld>
            <a:endParaRPr lang="de-DE"/>
          </a:p>
        </p:txBody>
      </p:sp>
      <p:sp>
        <p:nvSpPr>
          <p:cNvPr id="3" name="Footer Placeholder 2"/>
          <p:cNvSpPr>
            <a:spLocks noGrp="1"/>
          </p:cNvSpPr>
          <p:nvPr>
            <p:ph type="ftr" sz="quarter" idx="11"/>
          </p:nvPr>
        </p:nvSpPr>
        <p:spPr/>
        <p:txBody>
          <a:bodyPr/>
          <a:lstStyle/>
          <a:p>
            <a:endParaRPr lang="de-DE"/>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9FA4707-409C-4389-8B0D-A1DA788D94F7}" type="slidenum">
              <a:rPr lang="de-DE" smtClean="0"/>
              <a:t>‹Nr.›</a:t>
            </a:fld>
            <a:endParaRPr lang="de-DE"/>
          </a:p>
        </p:txBody>
      </p:sp>
    </p:spTree>
    <p:extLst>
      <p:ext uri="{BB962C8B-B14F-4D97-AF65-F5344CB8AC3E}">
        <p14:creationId xmlns:p14="http://schemas.microsoft.com/office/powerpoint/2010/main" val="2418133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de-DE" smtClean="0"/>
              <a:t>Titelmasterformat durch Klicken bearbeiten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e Placeholder 4"/>
          <p:cNvSpPr>
            <a:spLocks noGrp="1"/>
          </p:cNvSpPr>
          <p:nvPr>
            <p:ph type="dt" sz="half" idx="10"/>
          </p:nvPr>
        </p:nvSpPr>
        <p:spPr/>
        <p:txBody>
          <a:bodyPr/>
          <a:lstStyle/>
          <a:p>
            <a:fld id="{AF9CAC72-86CB-4A53-8FC5-F0A92D410CF6}" type="datetimeFigureOut">
              <a:rPr lang="de-DE" smtClean="0"/>
              <a:t>29.11.2021</a:t>
            </a:fld>
            <a:endParaRPr lang="de-DE"/>
          </a:p>
        </p:txBody>
      </p:sp>
      <p:sp>
        <p:nvSpPr>
          <p:cNvPr id="6" name="Footer Placeholder 5"/>
          <p:cNvSpPr>
            <a:spLocks noGrp="1"/>
          </p:cNvSpPr>
          <p:nvPr>
            <p:ph type="ftr" sz="quarter" idx="11"/>
          </p:nvPr>
        </p:nvSpPr>
        <p:spPr/>
        <p:txBody>
          <a:bodyPr/>
          <a:lstStyle/>
          <a:p>
            <a:endParaRPr lang="de-DE"/>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9FA4707-409C-4389-8B0D-A1DA788D94F7}" type="slidenum">
              <a:rPr lang="de-DE" smtClean="0"/>
              <a:t>‹Nr.›</a:t>
            </a:fld>
            <a:endParaRPr lang="de-DE"/>
          </a:p>
        </p:txBody>
      </p:sp>
    </p:spTree>
    <p:extLst>
      <p:ext uri="{BB962C8B-B14F-4D97-AF65-F5344CB8AC3E}">
        <p14:creationId xmlns:p14="http://schemas.microsoft.com/office/powerpoint/2010/main" val="4200027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de-DE" smtClean="0"/>
              <a:t>Titelmasterformat durch Klicken bearbeiten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e Placeholder 4"/>
          <p:cNvSpPr>
            <a:spLocks noGrp="1"/>
          </p:cNvSpPr>
          <p:nvPr>
            <p:ph type="dt" sz="half" idx="10"/>
          </p:nvPr>
        </p:nvSpPr>
        <p:spPr/>
        <p:txBody>
          <a:bodyPr/>
          <a:lstStyle/>
          <a:p>
            <a:fld id="{AF9CAC72-86CB-4A53-8FC5-F0A92D410CF6}" type="datetimeFigureOut">
              <a:rPr lang="de-DE" smtClean="0"/>
              <a:t>29.11.2021</a:t>
            </a:fld>
            <a:endParaRPr lang="de-DE"/>
          </a:p>
        </p:txBody>
      </p:sp>
      <p:sp>
        <p:nvSpPr>
          <p:cNvPr id="6" name="Footer Placeholder 5"/>
          <p:cNvSpPr>
            <a:spLocks noGrp="1"/>
          </p:cNvSpPr>
          <p:nvPr>
            <p:ph type="ftr" sz="quarter" idx="11"/>
          </p:nvPr>
        </p:nvSpPr>
        <p:spPr/>
        <p:txBody>
          <a:bodyPr/>
          <a:lstStyle/>
          <a:p>
            <a:endParaRPr lang="de-DE"/>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9FA4707-409C-4389-8B0D-A1DA788D94F7}" type="slidenum">
              <a:rPr lang="de-DE" smtClean="0"/>
              <a:t>‹Nr.›</a:t>
            </a:fld>
            <a:endParaRPr lang="de-DE"/>
          </a:p>
        </p:txBody>
      </p:sp>
    </p:spTree>
    <p:extLst>
      <p:ext uri="{BB962C8B-B14F-4D97-AF65-F5344CB8AC3E}">
        <p14:creationId xmlns:p14="http://schemas.microsoft.com/office/powerpoint/2010/main" val="1926889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F9CAC72-86CB-4A53-8FC5-F0A92D410CF6}" type="datetimeFigureOut">
              <a:rPr lang="de-DE" smtClean="0"/>
              <a:t>29.11.2021</a:t>
            </a:fld>
            <a:endParaRPr lang="de-DE"/>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de-DE"/>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9FA4707-409C-4389-8B0D-A1DA788D94F7}" type="slidenum">
              <a:rPr lang="de-DE" smtClean="0"/>
              <a:t>‹Nr.›</a:t>
            </a:fld>
            <a:endParaRPr lang="de-DE"/>
          </a:p>
        </p:txBody>
      </p:sp>
    </p:spTree>
    <p:extLst>
      <p:ext uri="{BB962C8B-B14F-4D97-AF65-F5344CB8AC3E}">
        <p14:creationId xmlns:p14="http://schemas.microsoft.com/office/powerpoint/2010/main" val="307346658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MICHELANGELO </a:t>
            </a:r>
            <a:endParaRPr lang="de-DE" dirty="0"/>
          </a:p>
        </p:txBody>
      </p:sp>
      <p:sp>
        <p:nvSpPr>
          <p:cNvPr id="3" name="Untertitel 2"/>
          <p:cNvSpPr>
            <a:spLocks noGrp="1"/>
          </p:cNvSpPr>
          <p:nvPr>
            <p:ph type="subTitle" idx="1"/>
          </p:nvPr>
        </p:nvSpPr>
        <p:spPr/>
        <p:txBody>
          <a:bodyPr/>
          <a:lstStyle/>
          <a:p>
            <a:endParaRPr lang="de-DE"/>
          </a:p>
        </p:txBody>
      </p:sp>
    </p:spTree>
    <p:extLst>
      <p:ext uri="{BB962C8B-B14F-4D97-AF65-F5344CB8AC3E}">
        <p14:creationId xmlns:p14="http://schemas.microsoft.com/office/powerpoint/2010/main" val="3438807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The live </a:t>
            </a:r>
            <a:r>
              <a:rPr lang="de-DE" dirty="0" err="1" smtClean="0"/>
              <a:t>of</a:t>
            </a:r>
            <a:r>
              <a:rPr lang="de-DE" dirty="0" smtClean="0"/>
              <a:t> </a:t>
            </a:r>
            <a:r>
              <a:rPr lang="de-DE" dirty="0" err="1" smtClean="0"/>
              <a:t>michelangelo</a:t>
            </a:r>
            <a:r>
              <a:rPr lang="de-DE" dirty="0" smtClean="0"/>
              <a:t> </a:t>
            </a:r>
            <a:endParaRPr lang="de-DE" dirty="0"/>
          </a:p>
        </p:txBody>
      </p:sp>
      <p:sp>
        <p:nvSpPr>
          <p:cNvPr id="3" name="Inhaltsplatzhalter 2"/>
          <p:cNvSpPr>
            <a:spLocks noGrp="1"/>
          </p:cNvSpPr>
          <p:nvPr>
            <p:ph idx="1"/>
          </p:nvPr>
        </p:nvSpPr>
        <p:spPr/>
        <p:txBody>
          <a:bodyPr/>
          <a:lstStyle/>
          <a:p>
            <a:pPr marL="0" indent="0">
              <a:buNone/>
            </a:pPr>
            <a:r>
              <a:rPr lang="it-IT" b="1" dirty="0" smtClean="0"/>
              <a:t>Michelangelo </a:t>
            </a:r>
            <a:r>
              <a:rPr lang="it-IT" b="1" dirty="0"/>
              <a:t>di Lodovico Buonarroti </a:t>
            </a:r>
            <a:r>
              <a:rPr lang="it-IT" b="1" dirty="0" err="1" smtClean="0"/>
              <a:t>Simoni</a:t>
            </a:r>
            <a:endParaRPr lang="de-DE" b="1" dirty="0"/>
          </a:p>
          <a:p>
            <a:pPr marL="0" indent="0">
              <a:buNone/>
            </a:pPr>
            <a:r>
              <a:rPr lang="de-DE" dirty="0" smtClean="0"/>
              <a:t>He was </a:t>
            </a:r>
            <a:r>
              <a:rPr lang="de-DE" dirty="0" err="1" smtClean="0"/>
              <a:t>born</a:t>
            </a:r>
            <a:r>
              <a:rPr lang="de-DE" dirty="0" smtClean="0"/>
              <a:t> on 6 </a:t>
            </a:r>
            <a:r>
              <a:rPr lang="de-DE" dirty="0" err="1" smtClean="0"/>
              <a:t>march</a:t>
            </a:r>
            <a:r>
              <a:rPr lang="de-DE" dirty="0" smtClean="0"/>
              <a:t> 1475 </a:t>
            </a:r>
          </a:p>
          <a:p>
            <a:pPr marL="0" indent="0">
              <a:buNone/>
            </a:pPr>
            <a:r>
              <a:rPr lang="en-US" dirty="0" smtClean="0">
                <a:effectLst/>
              </a:rPr>
              <a:t>Born in </a:t>
            </a:r>
            <a:r>
              <a:rPr lang="en-US" dirty="0" err="1" smtClean="0">
                <a:effectLst/>
              </a:rPr>
              <a:t>Caprese</a:t>
            </a:r>
            <a:r>
              <a:rPr lang="en-US" dirty="0" smtClean="0">
                <a:effectLst/>
              </a:rPr>
              <a:t>, near Arezzo, in March 1475, Michelangelo's family moved to Florence when he was just a month old. His mother dies when he is 6 years old. At the age of 13, he became a student of Domenico Ghirlandaio in Florence.</a:t>
            </a:r>
            <a:endParaRPr lang="de-DE" dirty="0"/>
          </a:p>
        </p:txBody>
      </p:sp>
    </p:spTree>
    <p:extLst>
      <p:ext uri="{BB962C8B-B14F-4D97-AF65-F5344CB8AC3E}">
        <p14:creationId xmlns:p14="http://schemas.microsoft.com/office/powerpoint/2010/main" val="522148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The </a:t>
            </a:r>
            <a:r>
              <a:rPr lang="de-DE" dirty="0" err="1" smtClean="0"/>
              <a:t>child</a:t>
            </a:r>
            <a:r>
              <a:rPr lang="de-DE" dirty="0" smtClean="0"/>
              <a:t> </a:t>
            </a:r>
            <a:r>
              <a:rPr lang="de-DE" dirty="0" err="1" smtClean="0"/>
              <a:t>king</a:t>
            </a:r>
            <a:r>
              <a:rPr lang="de-DE" dirty="0" smtClean="0"/>
              <a:t> </a:t>
            </a:r>
            <a:r>
              <a:rPr lang="de-DE" dirty="0" err="1" smtClean="0"/>
              <a:t>david</a:t>
            </a:r>
            <a:r>
              <a:rPr lang="de-DE" dirty="0" smtClean="0"/>
              <a:t> </a:t>
            </a:r>
            <a:r>
              <a:rPr lang="de-DE" dirty="0" err="1" smtClean="0"/>
              <a:t>sculpture</a:t>
            </a:r>
            <a:r>
              <a:rPr lang="de-DE" dirty="0" smtClean="0"/>
              <a:t> </a:t>
            </a:r>
            <a:endParaRPr lang="de-DE" dirty="0"/>
          </a:p>
        </p:txBody>
      </p:sp>
      <p:sp>
        <p:nvSpPr>
          <p:cNvPr id="3" name="Inhaltsplatzhalter 2"/>
          <p:cNvSpPr>
            <a:spLocks noGrp="1"/>
          </p:cNvSpPr>
          <p:nvPr>
            <p:ph sz="half" idx="1"/>
          </p:nvPr>
        </p:nvSpPr>
        <p:spPr/>
        <p:txBody>
          <a:bodyPr/>
          <a:lstStyle/>
          <a:p>
            <a:pPr marL="0" indent="0">
              <a:buNone/>
            </a:pPr>
            <a:r>
              <a:rPr lang="en-US" dirty="0" smtClean="0">
                <a:effectLst/>
              </a:rPr>
              <a:t>At the age of 26, Michelangelo made the sculpture of the child king David, his first and most famous work, and proved his talent with this work. This work is also recognized as one of the wonders of Renaissance art.</a:t>
            </a:r>
            <a:endParaRPr lang="de-DE" dirty="0"/>
          </a:p>
        </p:txBody>
      </p:sp>
      <p:sp>
        <p:nvSpPr>
          <p:cNvPr id="4" name="Inhaltsplatzhalter 3"/>
          <p:cNvSpPr>
            <a:spLocks noGrp="1"/>
          </p:cNvSpPr>
          <p:nvPr>
            <p:ph sz="half" idx="2"/>
          </p:nvPr>
        </p:nvSpPr>
        <p:spPr/>
        <p:txBody>
          <a:bodyPr/>
          <a:lstStyle/>
          <a:p>
            <a:endParaRPr lang="de-DE"/>
          </a:p>
        </p:txBody>
      </p:sp>
    </p:spTree>
    <p:extLst>
      <p:ext uri="{BB962C8B-B14F-4D97-AF65-F5344CB8AC3E}">
        <p14:creationId xmlns:p14="http://schemas.microsoft.com/office/powerpoint/2010/main" val="3193051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sz="half" idx="1"/>
          </p:nvPr>
        </p:nvSpPr>
        <p:spPr/>
        <p:txBody>
          <a:bodyPr>
            <a:normAutofit/>
          </a:bodyPr>
          <a:lstStyle/>
          <a:p>
            <a:pPr marL="0" indent="0">
              <a:buNone/>
            </a:pPr>
            <a:r>
              <a:rPr lang="en-US" dirty="0" smtClean="0">
                <a:effectLst/>
              </a:rPr>
              <a:t>Michelangelo is commissioned for the ceiling paintings of the Sistine Chapel next to the Vatican. He completes his work by working for about four people in an area of ​​520 square meters.</a:t>
            </a:r>
          </a:p>
          <a:p>
            <a:endParaRPr lang="en-US" dirty="0" smtClean="0">
              <a:effectLst/>
            </a:endParaRPr>
          </a:p>
          <a:p>
            <a:endParaRPr lang="en-US" dirty="0" smtClean="0">
              <a:effectLst/>
            </a:endParaRPr>
          </a:p>
          <a:p>
            <a:pPr marL="0" indent="0">
              <a:buNone/>
            </a:pPr>
            <a:r>
              <a:rPr lang="en-US" dirty="0" smtClean="0">
                <a:effectLst/>
              </a:rPr>
              <a:t>In particular, the scene called "The Creation of Adam" is considered one of the most vivid depictions of western painting</a:t>
            </a:r>
          </a:p>
          <a:p>
            <a:pPr marL="0" indent="0">
              <a:buNone/>
            </a:pPr>
            <a:endParaRPr lang="en-US" dirty="0" smtClean="0">
              <a:effectLst/>
            </a:endParaRPr>
          </a:p>
          <a:p>
            <a:pPr marL="0" indent="0">
              <a:buNone/>
            </a:pPr>
            <a:endParaRPr lang="de-DE" dirty="0"/>
          </a:p>
        </p:txBody>
      </p:sp>
      <p:pic>
        <p:nvPicPr>
          <p:cNvPr id="5" name="Inhaltsplatzhalter 4"/>
          <p:cNvPicPr>
            <a:picLocks noGrp="1" noChangeAspect="1"/>
          </p:cNvPicPr>
          <p:nvPr>
            <p:ph sz="half" idx="2"/>
          </p:nvPr>
        </p:nvPicPr>
        <p:blipFill>
          <a:blip r:embed="rId2"/>
          <a:stretch>
            <a:fillRect/>
          </a:stretch>
        </p:blipFill>
        <p:spPr>
          <a:xfrm>
            <a:off x="7875515" y="3064020"/>
            <a:ext cx="3152775" cy="1714500"/>
          </a:xfrm>
          <a:prstGeom prst="rect">
            <a:avLst/>
          </a:prstGeom>
        </p:spPr>
      </p:pic>
    </p:spTree>
    <p:extLst>
      <p:ext uri="{BB962C8B-B14F-4D97-AF65-F5344CB8AC3E}">
        <p14:creationId xmlns:p14="http://schemas.microsoft.com/office/powerpoint/2010/main" val="3303589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lstStyle/>
          <a:p>
            <a:endParaRPr lang="en-US" dirty="0" smtClean="0">
              <a:effectLst/>
            </a:endParaRPr>
          </a:p>
          <a:p>
            <a:pPr marL="0" indent="0">
              <a:buNone/>
            </a:pPr>
            <a:r>
              <a:rPr lang="en-US" dirty="0" smtClean="0">
                <a:effectLst/>
              </a:rPr>
              <a:t>Lorenzo de' Medici, the last representative of </a:t>
            </a:r>
            <a:r>
              <a:rPr lang="en-US" dirty="0" err="1" smtClean="0">
                <a:effectLst/>
              </a:rPr>
              <a:t>Cosimo</a:t>
            </a:r>
            <a:r>
              <a:rPr lang="en-US" dirty="0" smtClean="0">
                <a:effectLst/>
              </a:rPr>
              <a:t> de' Medici's line, dies in 1519. Michelangelo sculpts two famous figures in the church where the tombs of Giuliano, Duke of Nemours, who died young with him, are placed.</a:t>
            </a:r>
          </a:p>
          <a:p>
            <a:pPr marL="0" indent="0">
              <a:buNone/>
            </a:pPr>
            <a:endParaRPr lang="de-DE" dirty="0"/>
          </a:p>
        </p:txBody>
      </p:sp>
    </p:spTree>
    <p:extLst>
      <p:ext uri="{BB962C8B-B14F-4D97-AF65-F5344CB8AC3E}">
        <p14:creationId xmlns:p14="http://schemas.microsoft.com/office/powerpoint/2010/main" val="2210365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dirty="0"/>
          </a:p>
        </p:txBody>
      </p:sp>
      <p:sp>
        <p:nvSpPr>
          <p:cNvPr id="3" name="Inhaltsplatzhalter 2"/>
          <p:cNvSpPr>
            <a:spLocks noGrp="1"/>
          </p:cNvSpPr>
          <p:nvPr>
            <p:ph idx="1"/>
          </p:nvPr>
        </p:nvSpPr>
        <p:spPr/>
        <p:txBody>
          <a:bodyPr/>
          <a:lstStyle/>
          <a:p>
            <a:pPr marL="0" indent="0">
              <a:buNone/>
            </a:pPr>
            <a:r>
              <a:rPr lang="en-US" dirty="0" smtClean="0">
                <a:effectLst/>
              </a:rPr>
              <a:t>Papa III in 1534. He asked Michelangelo, who was the sculptor and architect of Paulus, to paint a 'Doomsday' depiction on the altar wall of the Sistine Church. The frescoes depicting the Ascension of Mary, the Baptism of Jesus and the Judgment of Moses adorn this wall.</a:t>
            </a:r>
            <a:endParaRPr lang="en-US" dirty="0">
              <a:effectLst/>
            </a:endParaRPr>
          </a:p>
        </p:txBody>
      </p:sp>
    </p:spTree>
    <p:extLst>
      <p:ext uri="{BB962C8B-B14F-4D97-AF65-F5344CB8AC3E}">
        <p14:creationId xmlns:p14="http://schemas.microsoft.com/office/powerpoint/2010/main" val="2021991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dirty="0"/>
          </a:p>
        </p:txBody>
      </p:sp>
      <p:sp>
        <p:nvSpPr>
          <p:cNvPr id="3" name="Inhaltsplatzhalter 2"/>
          <p:cNvSpPr>
            <a:spLocks noGrp="1"/>
          </p:cNvSpPr>
          <p:nvPr>
            <p:ph idx="1"/>
          </p:nvPr>
        </p:nvSpPr>
        <p:spPr/>
        <p:txBody>
          <a:bodyPr/>
          <a:lstStyle/>
          <a:p>
            <a:pPr marL="0" indent="0">
              <a:buNone/>
            </a:pPr>
            <a:r>
              <a:rPr lang="en-US" dirty="0" smtClean="0">
                <a:effectLst/>
              </a:rPr>
              <a:t>The new Pope IV, who has been opposing the Doomsday picture from the beginning. Paulus, on the other hand, asked Michelangelo to make the painting a little more "neat", stating that the images in the painting looked too obscene, and the master replied: </a:t>
            </a:r>
          </a:p>
          <a:p>
            <a:pPr marL="0" indent="0">
              <a:buNone/>
            </a:pPr>
            <a:r>
              <a:rPr lang="en-US" dirty="0" smtClean="0">
                <a:effectLst/>
              </a:rPr>
              <a:t>"Tell the Pope, it's a small matter and can be easily adjusted. Let him first make this world we live in suitable and livable, and then this table will also enter into the same suitability.</a:t>
            </a:r>
            <a:endParaRPr lang="de-DE" dirty="0"/>
          </a:p>
        </p:txBody>
      </p:sp>
    </p:spTree>
    <p:extLst>
      <p:ext uri="{BB962C8B-B14F-4D97-AF65-F5344CB8AC3E}">
        <p14:creationId xmlns:p14="http://schemas.microsoft.com/office/powerpoint/2010/main" val="40037984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His </a:t>
            </a:r>
            <a:r>
              <a:rPr lang="de-DE" dirty="0" err="1" smtClean="0"/>
              <a:t>works</a:t>
            </a:r>
            <a:r>
              <a:rPr lang="de-DE" dirty="0" smtClean="0"/>
              <a:t> </a:t>
            </a:r>
            <a:endParaRPr lang="de-DE" dirty="0"/>
          </a:p>
        </p:txBody>
      </p:sp>
      <p:sp>
        <p:nvSpPr>
          <p:cNvPr id="3" name="Inhaltsplatzhalter 2"/>
          <p:cNvSpPr>
            <a:spLocks noGrp="1"/>
          </p:cNvSpPr>
          <p:nvPr>
            <p:ph idx="1"/>
          </p:nvPr>
        </p:nvSpPr>
        <p:spPr/>
        <p:txBody>
          <a:bodyPr>
            <a:normAutofit/>
          </a:bodyPr>
          <a:lstStyle/>
          <a:p>
            <a:pPr marL="0" indent="0">
              <a:buNone/>
            </a:pPr>
            <a:r>
              <a:rPr lang="en-US" dirty="0" smtClean="0">
                <a:effectLst/>
              </a:rPr>
              <a:t>The Torment of Saint Antonio</a:t>
            </a:r>
            <a:endParaRPr lang="de-DE" dirty="0"/>
          </a:p>
          <a:p>
            <a:pPr marL="0" indent="0">
              <a:buNone/>
            </a:pPr>
            <a:r>
              <a:rPr lang="en-US" dirty="0" smtClean="0">
                <a:effectLst/>
              </a:rPr>
              <a:t>Madonna and Child, with St. John and the Angels (The Manchester Madonna</a:t>
            </a:r>
          </a:p>
          <a:p>
            <a:pPr marL="0" indent="0">
              <a:buNone/>
            </a:pPr>
            <a:r>
              <a:rPr lang="de-DE" dirty="0" err="1" smtClean="0">
                <a:effectLst/>
              </a:rPr>
              <a:t>Burial</a:t>
            </a:r>
            <a:r>
              <a:rPr lang="de-DE" dirty="0" smtClean="0">
                <a:effectLst/>
              </a:rPr>
              <a:t> </a:t>
            </a:r>
            <a:r>
              <a:rPr lang="de-DE" dirty="0" err="1" smtClean="0">
                <a:effectLst/>
              </a:rPr>
              <a:t>Ceremony</a:t>
            </a:r>
            <a:endParaRPr lang="de-DE" dirty="0" smtClean="0">
              <a:effectLst/>
            </a:endParaRPr>
          </a:p>
          <a:p>
            <a:pPr marL="0" indent="0">
              <a:buNone/>
            </a:pPr>
            <a:r>
              <a:rPr lang="de-DE" dirty="0" err="1" smtClean="0">
                <a:effectLst/>
              </a:rPr>
              <a:t>Doni</a:t>
            </a:r>
            <a:r>
              <a:rPr lang="de-DE" dirty="0" smtClean="0">
                <a:effectLst/>
              </a:rPr>
              <a:t> Tondo</a:t>
            </a:r>
          </a:p>
          <a:p>
            <a:pPr marL="0" indent="0">
              <a:buNone/>
            </a:pPr>
            <a:r>
              <a:rPr lang="de-DE" dirty="0" err="1" smtClean="0"/>
              <a:t>Cascina</a:t>
            </a:r>
            <a:r>
              <a:rPr lang="de-DE" dirty="0" smtClean="0"/>
              <a:t> war </a:t>
            </a:r>
          </a:p>
          <a:p>
            <a:pPr marL="0" indent="0">
              <a:buNone/>
            </a:pPr>
            <a:r>
              <a:rPr lang="de-DE" dirty="0" err="1" smtClean="0"/>
              <a:t>Sistine</a:t>
            </a:r>
            <a:r>
              <a:rPr lang="de-DE" dirty="0" smtClean="0"/>
              <a:t> </a:t>
            </a:r>
            <a:r>
              <a:rPr lang="de-DE" dirty="0" err="1" smtClean="0"/>
              <a:t>chapel</a:t>
            </a:r>
            <a:r>
              <a:rPr lang="de-DE" dirty="0" smtClean="0"/>
              <a:t> </a:t>
            </a:r>
            <a:r>
              <a:rPr lang="de-DE" dirty="0" err="1" smtClean="0"/>
              <a:t>ceiling</a:t>
            </a:r>
            <a:r>
              <a:rPr lang="de-DE" dirty="0" smtClean="0"/>
              <a:t> </a:t>
            </a:r>
          </a:p>
          <a:p>
            <a:pPr marL="0" indent="0">
              <a:buNone/>
            </a:pPr>
            <a:r>
              <a:rPr lang="de-DE" dirty="0"/>
              <a:t> </a:t>
            </a:r>
            <a:r>
              <a:rPr lang="de-DE" dirty="0" smtClean="0"/>
              <a:t>final </a:t>
            </a:r>
            <a:r>
              <a:rPr lang="de-DE" dirty="0" err="1" smtClean="0"/>
              <a:t>judgment</a:t>
            </a:r>
            <a:endParaRPr lang="de-DE" dirty="0" smtClean="0"/>
          </a:p>
          <a:p>
            <a:pPr marL="0" indent="0">
              <a:buNone/>
            </a:pPr>
            <a:r>
              <a:rPr lang="de-DE" dirty="0" err="1" smtClean="0"/>
              <a:t>Paul`s</a:t>
            </a:r>
            <a:r>
              <a:rPr lang="de-DE" dirty="0" smtClean="0"/>
              <a:t> </a:t>
            </a:r>
            <a:r>
              <a:rPr lang="de-DE" dirty="0" err="1" smtClean="0"/>
              <a:t>conversion</a:t>
            </a:r>
            <a:r>
              <a:rPr lang="de-DE" dirty="0" smtClean="0"/>
              <a:t> </a:t>
            </a:r>
          </a:p>
        </p:txBody>
      </p:sp>
    </p:spTree>
    <p:extLst>
      <p:ext uri="{BB962C8B-B14F-4D97-AF65-F5344CB8AC3E}">
        <p14:creationId xmlns:p14="http://schemas.microsoft.com/office/powerpoint/2010/main" val="36162853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Referance</a:t>
            </a:r>
            <a:r>
              <a:rPr lang="de-DE" dirty="0" smtClean="0"/>
              <a:t> </a:t>
            </a:r>
            <a:endParaRPr lang="de-DE" dirty="0"/>
          </a:p>
        </p:txBody>
      </p:sp>
      <p:sp>
        <p:nvSpPr>
          <p:cNvPr id="3" name="Inhaltsplatzhalter 2"/>
          <p:cNvSpPr>
            <a:spLocks noGrp="1"/>
          </p:cNvSpPr>
          <p:nvPr>
            <p:ph idx="1"/>
          </p:nvPr>
        </p:nvSpPr>
        <p:spPr/>
        <p:txBody>
          <a:bodyPr/>
          <a:lstStyle/>
          <a:p>
            <a:r>
              <a:rPr lang="de-DE" dirty="0" smtClean="0"/>
              <a:t>https://www.onlinezeka.com/michelangelo-kimdir-hayati-tablolari-ve-mimari-eserleri/</a:t>
            </a:r>
            <a:endParaRPr lang="de-DE" dirty="0"/>
          </a:p>
        </p:txBody>
      </p:sp>
    </p:spTree>
    <p:extLst>
      <p:ext uri="{BB962C8B-B14F-4D97-AF65-F5344CB8AC3E}">
        <p14:creationId xmlns:p14="http://schemas.microsoft.com/office/powerpoint/2010/main" val="3663003346"/>
      </p:ext>
    </p:extLst>
  </p:cSld>
  <p:clrMapOvr>
    <a:masterClrMapping/>
  </p:clrMapOvr>
</p:sld>
</file>

<file path=ppt/theme/theme1.xml><?xml version="1.0" encoding="utf-8"?>
<a:theme xmlns:a="http://schemas.openxmlformats.org/drawingml/2006/main" name="Fetzen">
  <a:themeElements>
    <a:clrScheme name="Fetze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etze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etze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0</TotalTime>
  <Words>407</Words>
  <Application>Microsoft Office PowerPoint</Application>
  <PresentationFormat>Breitbild</PresentationFormat>
  <Paragraphs>27</Paragraphs>
  <Slides>9</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9</vt:i4>
      </vt:variant>
    </vt:vector>
  </HeadingPairs>
  <TitlesOfParts>
    <vt:vector size="13" baseType="lpstr">
      <vt:lpstr>Arial</vt:lpstr>
      <vt:lpstr>Century Gothic</vt:lpstr>
      <vt:lpstr>Wingdings 3</vt:lpstr>
      <vt:lpstr>Fetzen</vt:lpstr>
      <vt:lpstr>MICHELANGELO </vt:lpstr>
      <vt:lpstr>The live of michelangelo </vt:lpstr>
      <vt:lpstr>The child king david sculpture </vt:lpstr>
      <vt:lpstr>PowerPoint-Präsentation</vt:lpstr>
      <vt:lpstr>PowerPoint-Präsentation</vt:lpstr>
      <vt:lpstr>PowerPoint-Präsentation</vt:lpstr>
      <vt:lpstr>PowerPoint-Präsentation</vt:lpstr>
      <vt:lpstr>His works </vt:lpstr>
      <vt:lpstr>Referance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MICHELANGELO</dc:title>
  <dc:creator>Engin Abadan</dc:creator>
  <cp:lastModifiedBy>Engin Abadan</cp:lastModifiedBy>
  <cp:revision>7</cp:revision>
  <dcterms:created xsi:type="dcterms:W3CDTF">2021-11-29T16:27:39Z</dcterms:created>
  <dcterms:modified xsi:type="dcterms:W3CDTF">2021-11-29T17:14:15Z</dcterms:modified>
</cp:coreProperties>
</file>