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6" r:id="rId13"/>
    <p:sldId id="268" r:id="rId14"/>
    <p:sldId id="267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B186BA6-68DC-5F4D-A0AE-BD35CA4728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AF57DCD-6FA4-8946-81E6-D9C7A698D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B0EA82D-EB64-0D4B-93BC-D82ADE262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212D4-B2DB-8540-A8F8-05A37634FCBE}" type="datetimeFigureOut">
              <a:rPr lang="tr-TR" smtClean="0"/>
              <a:t>29.12.2021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377A67F-F325-964B-A923-94B07F7D6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C80F67D-C61C-764B-B3FD-2CB068B02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09F8-C3C1-4A41-A83C-C073C129FFC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0339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FD1370E-7CBC-7D4C-8A20-C6F744485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6E52B5E-CA53-7448-AC4F-E9ACF370E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7DBDA8C-485E-5D45-BFD5-DE5072DF0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212D4-B2DB-8540-A8F8-05A37634FCBE}" type="datetimeFigureOut">
              <a:rPr lang="tr-TR" smtClean="0"/>
              <a:t>29.12.2021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AA429D7-A54D-814C-89E9-AC80E01D9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87CCCE9-25AC-FD4F-ABA9-1201489F0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09F8-C3C1-4A41-A83C-C073C129FFC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6121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B9E4709A-40D9-3B48-A94D-3D541224E5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708EC409-4B41-0649-BE6E-50AF8233E4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28E5F7C-E12D-AC48-8E5F-283FA49FC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212D4-B2DB-8540-A8F8-05A37634FCBE}" type="datetimeFigureOut">
              <a:rPr lang="tr-TR" smtClean="0"/>
              <a:t>29.12.2021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8ED567C-7A45-4C43-993F-BF01FADB7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6FD1C8B-C70B-1647-A33A-DF824ED75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09F8-C3C1-4A41-A83C-C073C129FFC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7861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8D9762E-30E8-3344-9CA2-D407FB7B6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00B50E3-6307-8042-B4C3-37C038FD0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CBC2790-3D17-3843-B0A0-34EB48584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212D4-B2DB-8540-A8F8-05A37634FCBE}" type="datetimeFigureOut">
              <a:rPr lang="tr-TR" smtClean="0"/>
              <a:t>29.12.2021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8BF0104-35A1-DC47-8194-97C76B3C0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AE69E99-B96B-2147-8B63-A4F93DBAB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09F8-C3C1-4A41-A83C-C073C129FFC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733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1BE2A7-4CC9-BB4A-8DF1-660B343FA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015C1C8-6C8F-3A47-9DC1-AB009D876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FB3D10F-7CF7-D945-A671-AB83EB126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212D4-B2DB-8540-A8F8-05A37634FCBE}" type="datetimeFigureOut">
              <a:rPr lang="tr-TR" smtClean="0"/>
              <a:t>29.12.2021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2254FD3-B62A-0D45-B34C-C9299D62A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2FE0552-C8DC-4049-B8F6-311FFA7C9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09F8-C3C1-4A41-A83C-C073C129FFC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8600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380EE3F-982A-DB4D-A2C5-7B8E7A0C8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FF6E8BA-2006-054B-B249-CD544975A7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0C72CA9-EE35-644B-886D-C972DCD3A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8B20A9D-42C2-6546-9790-2B5DA36D4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212D4-B2DB-8540-A8F8-05A37634FCBE}" type="datetimeFigureOut">
              <a:rPr lang="tr-TR" smtClean="0"/>
              <a:t>29.12.2021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2546BAA-D021-4B45-9215-AACBBCE8B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26D3906-12BF-3841-8F07-492485CD9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09F8-C3C1-4A41-A83C-C073C129FFC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93594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425AC82-905D-0D49-B9C2-5C06E568D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9FF6D22-4BB7-0A41-8ADF-E944D5DC5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D80AFEA-9BA0-7F45-AC04-041B84291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5AF1DC5F-93EF-7841-824D-41FD0D3816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4C6086C1-165D-454D-9BE6-78F6BDE512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04669997-1CEF-CC46-849C-CB4889313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212D4-B2DB-8540-A8F8-05A37634FCBE}" type="datetimeFigureOut">
              <a:rPr lang="tr-TR" smtClean="0"/>
              <a:t>29.12.2021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8F9C46A3-0027-2443-AF7F-2A3AAAA97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C1958299-7AB7-334B-9807-A7FE0790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09F8-C3C1-4A41-A83C-C073C129FFC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498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4931AF6-71E5-AC4A-8129-10D992074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3BB0DFC3-2F1B-0B42-A225-D11C31794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212D4-B2DB-8540-A8F8-05A37634FCBE}" type="datetimeFigureOut">
              <a:rPr lang="tr-TR" smtClean="0"/>
              <a:t>29.12.2021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D5EF29F7-3F1E-3145-A840-E1F87D2DC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73477CA8-9960-B841-BAD3-ABBC02CBD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09F8-C3C1-4A41-A83C-C073C129FFC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8242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DE2BC6F8-D1F6-6D41-BD7F-CBD316DE5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212D4-B2DB-8540-A8F8-05A37634FCBE}" type="datetimeFigureOut">
              <a:rPr lang="tr-TR" smtClean="0"/>
              <a:t>29.12.2021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AC07C132-F075-9C4F-8BC6-4B30F7C9F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024136F-73EF-624C-9FF2-2A528091B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09F8-C3C1-4A41-A83C-C073C129FFC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14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AC11E7-751F-F945-A971-5C48425D2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3726BC1-55AF-FB4F-996C-69494351E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B19A926-BDF5-2344-AB77-230A518C8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39AFE6F-B974-DE49-A851-6D8E326DC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212D4-B2DB-8540-A8F8-05A37634FCBE}" type="datetimeFigureOut">
              <a:rPr lang="tr-TR" smtClean="0"/>
              <a:t>29.12.2021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94A25C8-01D1-764B-A00A-26FC4F461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A607A57-0424-734D-999F-4E79E90E8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09F8-C3C1-4A41-A83C-C073C129FFC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147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D42AE0C-0405-C94D-B0A7-4AF867413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DD0A49FA-F3B5-7F49-84D1-2D736A2453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5B790976-676C-104A-A8C1-BD0C700222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249D7B1-8B2F-1E49-8A62-B2787762B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212D4-B2DB-8540-A8F8-05A37634FCBE}" type="datetimeFigureOut">
              <a:rPr lang="tr-TR" smtClean="0"/>
              <a:t>29.12.2021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A1094B7-3B35-3544-8F56-D4FC5FF79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B167109-9237-6342-A7F7-6FEF868F7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09F8-C3C1-4A41-A83C-C073C129FFC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9472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B70CF79C-3D06-5643-996B-CB2B3CDC7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230E5BA-D06B-C142-9ACE-623FBFC23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239C908-DB13-B343-8615-4EAB9EC1DE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212D4-B2DB-8540-A8F8-05A37634FCBE}" type="datetimeFigureOut">
              <a:rPr lang="tr-TR" smtClean="0"/>
              <a:t>29.12.2021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E76D724-F9CD-4A47-823C-AD315BE9ED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F63CDBA-94D8-D943-9DDF-2ACC983441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609F8-C3C1-4A41-A83C-C073C129FFC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716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4">
            <a:extLst>
              <a:ext uri="{FF2B5EF4-FFF2-40B4-BE49-F238E27FC236}">
                <a16:creationId xmlns:a16="http://schemas.microsoft.com/office/drawing/2014/main" id="{9D835011-FAC0-5144-A5D3-8E49930A9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99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4">
            <a:extLst>
              <a:ext uri="{FF2B5EF4-FFF2-40B4-BE49-F238E27FC236}">
                <a16:creationId xmlns:a16="http://schemas.microsoft.com/office/drawing/2014/main" id="{25041D40-8371-9E4E-9DB0-4D055F301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5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4">
            <a:extLst>
              <a:ext uri="{FF2B5EF4-FFF2-40B4-BE49-F238E27FC236}">
                <a16:creationId xmlns:a16="http://schemas.microsoft.com/office/drawing/2014/main" id="{3B2A9164-CB5E-EF49-B70C-B4E5FC033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09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5">
            <a:extLst>
              <a:ext uri="{FF2B5EF4-FFF2-40B4-BE49-F238E27FC236}">
                <a16:creationId xmlns:a16="http://schemas.microsoft.com/office/drawing/2014/main" id="{FB68E121-F193-CD4D-8D87-8DAC47BB8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34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4">
            <a:extLst>
              <a:ext uri="{FF2B5EF4-FFF2-40B4-BE49-F238E27FC236}">
                <a16:creationId xmlns:a16="http://schemas.microsoft.com/office/drawing/2014/main" id="{ABD33BB1-7633-1345-95FB-B8F0B87B8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02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4">
            <a:extLst>
              <a:ext uri="{FF2B5EF4-FFF2-40B4-BE49-F238E27FC236}">
                <a16:creationId xmlns:a16="http://schemas.microsoft.com/office/drawing/2014/main" id="{FE9284FA-93A7-FF45-8434-A1DD678AA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25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4">
            <a:extLst>
              <a:ext uri="{FF2B5EF4-FFF2-40B4-BE49-F238E27FC236}">
                <a16:creationId xmlns:a16="http://schemas.microsoft.com/office/drawing/2014/main" id="{6254F44D-4AF6-4445-B430-34633AF85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48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4">
            <a:extLst>
              <a:ext uri="{FF2B5EF4-FFF2-40B4-BE49-F238E27FC236}">
                <a16:creationId xmlns:a16="http://schemas.microsoft.com/office/drawing/2014/main" id="{FB9191EF-E272-854A-B73D-D81D2FDAD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00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4">
            <a:extLst>
              <a:ext uri="{FF2B5EF4-FFF2-40B4-BE49-F238E27FC236}">
                <a16:creationId xmlns:a16="http://schemas.microsoft.com/office/drawing/2014/main" id="{98E7853E-8C56-E742-BC7F-10EE624B5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79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4">
            <a:extLst>
              <a:ext uri="{FF2B5EF4-FFF2-40B4-BE49-F238E27FC236}">
                <a16:creationId xmlns:a16="http://schemas.microsoft.com/office/drawing/2014/main" id="{A5EF047C-0705-F744-86DD-1B79C36A3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34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4">
            <a:extLst>
              <a:ext uri="{FF2B5EF4-FFF2-40B4-BE49-F238E27FC236}">
                <a16:creationId xmlns:a16="http://schemas.microsoft.com/office/drawing/2014/main" id="{21B7F4DE-A681-4947-9445-3CA6279BF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34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4">
            <a:extLst>
              <a:ext uri="{FF2B5EF4-FFF2-40B4-BE49-F238E27FC236}">
                <a16:creationId xmlns:a16="http://schemas.microsoft.com/office/drawing/2014/main" id="{BC33F5DE-5432-B248-B9B1-190306416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27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4">
            <a:extLst>
              <a:ext uri="{FF2B5EF4-FFF2-40B4-BE49-F238E27FC236}">
                <a16:creationId xmlns:a16="http://schemas.microsoft.com/office/drawing/2014/main" id="{0DD15FF1-51C2-8E47-B8AD-C497C451E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09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4">
            <a:extLst>
              <a:ext uri="{FF2B5EF4-FFF2-40B4-BE49-F238E27FC236}">
                <a16:creationId xmlns:a16="http://schemas.microsoft.com/office/drawing/2014/main" id="{8FB771FA-A936-5E41-8B2C-AFC4F67AD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52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4">
            <a:extLst>
              <a:ext uri="{FF2B5EF4-FFF2-40B4-BE49-F238E27FC236}">
                <a16:creationId xmlns:a16="http://schemas.microsoft.com/office/drawing/2014/main" id="{91D0E265-6702-B943-8D77-61D90E669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78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4">
            <a:extLst>
              <a:ext uri="{FF2B5EF4-FFF2-40B4-BE49-F238E27FC236}">
                <a16:creationId xmlns:a16="http://schemas.microsoft.com/office/drawing/2014/main" id="{D1015254-7BDC-5D4A-8B49-A6F830C64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76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4">
            <a:extLst>
              <a:ext uri="{FF2B5EF4-FFF2-40B4-BE49-F238E27FC236}">
                <a16:creationId xmlns:a16="http://schemas.microsoft.com/office/drawing/2014/main" id="{F0BC3E4F-4FB6-7B4D-8B31-6A9DA5015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74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4">
            <a:extLst>
              <a:ext uri="{FF2B5EF4-FFF2-40B4-BE49-F238E27FC236}">
                <a16:creationId xmlns:a16="http://schemas.microsoft.com/office/drawing/2014/main" id="{9545BF83-D69D-D841-BABC-2CA6540C9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99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4">
            <a:extLst>
              <a:ext uri="{FF2B5EF4-FFF2-40B4-BE49-F238E27FC236}">
                <a16:creationId xmlns:a16="http://schemas.microsoft.com/office/drawing/2014/main" id="{4EAF9A5F-D5F6-7446-8F25-4BFD284A8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01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4">
            <a:extLst>
              <a:ext uri="{FF2B5EF4-FFF2-40B4-BE49-F238E27FC236}">
                <a16:creationId xmlns:a16="http://schemas.microsoft.com/office/drawing/2014/main" id="{B4F161B6-30A5-8241-AC86-B948F626B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59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4">
            <a:extLst>
              <a:ext uri="{FF2B5EF4-FFF2-40B4-BE49-F238E27FC236}">
                <a16:creationId xmlns:a16="http://schemas.microsoft.com/office/drawing/2014/main" id="{1F034254-4D69-DC46-B159-DD73154AF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31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4">
            <a:extLst>
              <a:ext uri="{FF2B5EF4-FFF2-40B4-BE49-F238E27FC236}">
                <a16:creationId xmlns:a16="http://schemas.microsoft.com/office/drawing/2014/main" id="{4439C7F6-2D31-7A4B-BCED-4905A4DE1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89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4">
            <a:extLst>
              <a:ext uri="{FF2B5EF4-FFF2-40B4-BE49-F238E27FC236}">
                <a16:creationId xmlns:a16="http://schemas.microsoft.com/office/drawing/2014/main" id="{5EAF000A-ED1C-784C-A987-CE4A655EB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98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4">
            <a:extLst>
              <a:ext uri="{FF2B5EF4-FFF2-40B4-BE49-F238E27FC236}">
                <a16:creationId xmlns:a16="http://schemas.microsoft.com/office/drawing/2014/main" id="{8FBB2777-BA38-CB43-A704-091084EAA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02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Geniş ekran</PresentationFormat>
  <Slides>24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24</vt:i4>
      </vt:variant>
    </vt:vector>
  </HeadingPairs>
  <TitlesOfParts>
    <vt:vector size="25" baseType="lpstr"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aycagvn7@gmail.com</dc:creator>
  <cp:lastModifiedBy>aycagvn7@gmail.com</cp:lastModifiedBy>
  <cp:revision>1</cp:revision>
  <dcterms:created xsi:type="dcterms:W3CDTF">2021-12-29T04:21:04Z</dcterms:created>
  <dcterms:modified xsi:type="dcterms:W3CDTF">2021-12-29T04:58:40Z</dcterms:modified>
</cp:coreProperties>
</file>