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88" r:id="rId6"/>
    <p:sldId id="262" r:id="rId7"/>
    <p:sldId id="263" r:id="rId8"/>
    <p:sldId id="264" r:id="rId9"/>
    <p:sldId id="282" r:id="rId10"/>
    <p:sldId id="258" r:id="rId11"/>
    <p:sldId id="265" r:id="rId12"/>
    <p:sldId id="257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7" r:id="rId30"/>
    <p:sldId id="283" r:id="rId31"/>
    <p:sldId id="284" r:id="rId32"/>
    <p:sldId id="285" r:id="rId33"/>
    <p:sldId id="286" r:id="rId34"/>
    <p:sldId id="289" r:id="rId35"/>
    <p:sldId id="29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tr.wikipedia.org/wiki/&#304;sko&#231;ya#tarih&#231;e" TargetMode="External"/><Relationship Id="rId2" Type="http://schemas.openxmlformats.org/officeDocument/2006/relationships/hyperlink" Target="http://www.pngwing.com/tr/free-png-xwbk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ale.company/blog/iskocya-geleneksel-yemekleri-neler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6B1EDDF-D24B-4D72-A45C-32DBBF7D8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567029"/>
            <a:ext cx="9448800" cy="2065172"/>
          </a:xfrm>
        </p:spPr>
        <p:txBody>
          <a:bodyPr>
            <a:normAutofit/>
          </a:bodyPr>
          <a:lstStyle/>
          <a:p>
            <a:r>
              <a:rPr lang="tr-TR" sz="9600" dirty="0"/>
              <a:t>SCOTLAND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77C87DF-D554-4713-9D88-2CEF9E881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2365476"/>
          </a:xfrm>
        </p:spPr>
        <p:txBody>
          <a:bodyPr>
            <a:normAutofit/>
          </a:bodyPr>
          <a:lstStyle/>
          <a:p>
            <a:r>
              <a:rPr lang="tr-TR" dirty="0"/>
              <a:t>PREPARED:                                                       TEACHER:</a:t>
            </a:r>
          </a:p>
          <a:p>
            <a:r>
              <a:rPr lang="tr-TR" dirty="0"/>
              <a:t>NAME: Defne                                                      Esra ERKAN YILMAZ</a:t>
            </a:r>
          </a:p>
          <a:p>
            <a:r>
              <a:rPr lang="tr-TR" dirty="0"/>
              <a:t>SURNAME: KARAVELİOĞLU</a:t>
            </a:r>
          </a:p>
          <a:p>
            <a:r>
              <a:rPr lang="tr-TR" dirty="0"/>
              <a:t>CLASS/NUMBER: 10/A 84</a:t>
            </a:r>
          </a:p>
        </p:txBody>
      </p:sp>
    </p:spTree>
    <p:extLst>
      <p:ext uri="{BB962C8B-B14F-4D97-AF65-F5344CB8AC3E}">
        <p14:creationId xmlns:p14="http://schemas.microsoft.com/office/powerpoint/2010/main" val="163827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CE12AF-1981-454B-8B83-B5F57CF1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3600" dirty="0"/>
              <a:t>Dog </a:t>
            </a:r>
            <a:r>
              <a:rPr lang="tr-TR" sz="3600" dirty="0" err="1"/>
              <a:t>waiting</a:t>
            </a:r>
            <a:r>
              <a:rPr lang="tr-TR" sz="3600" dirty="0"/>
              <a:t> at </a:t>
            </a:r>
            <a:r>
              <a:rPr lang="tr-TR" sz="3600" dirty="0" err="1"/>
              <a:t>owners</a:t>
            </a:r>
            <a:r>
              <a:rPr lang="tr-TR" sz="3600" dirty="0"/>
              <a:t> </a:t>
            </a:r>
            <a:r>
              <a:rPr lang="tr-TR" sz="3600" dirty="0" err="1"/>
              <a:t>grave</a:t>
            </a:r>
            <a:r>
              <a:rPr lang="tr-TR" sz="3600" dirty="0"/>
              <a:t>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BDB277D2-D167-457F-AC27-1F196F611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727200"/>
            <a:ext cx="3705225" cy="488602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8A35CFB-2715-4E14-B0FC-9AB92700A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076" y="1727199"/>
            <a:ext cx="3505200" cy="48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63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0854488B-9773-4838-8496-188637683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275" y="764373"/>
            <a:ext cx="10067926" cy="1293028"/>
          </a:xfrm>
        </p:spPr>
        <p:txBody>
          <a:bodyPr>
            <a:normAutofit/>
          </a:bodyPr>
          <a:lstStyle/>
          <a:p>
            <a:pPr algn="l"/>
            <a:r>
              <a:rPr lang="tr-TR" sz="2800" dirty="0"/>
              <a:t>THERE ARE MORE THAN 200 CASTLES İN THE COUNTY</a:t>
            </a: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E57B4AF1-52CF-473A-9E0C-D66DA131C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690" y="1851025"/>
            <a:ext cx="4827985" cy="435690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6D88735-F1AC-4D72-8F66-3D01B197C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299" y="1642679"/>
            <a:ext cx="6353175" cy="239712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38B520C-6359-4D2E-82C0-E1FC21D86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298" y="4152900"/>
            <a:ext cx="6353175" cy="251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664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6ACBAD-5599-4E35-8F6F-D1B3C9054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764373"/>
            <a:ext cx="11696700" cy="1293028"/>
          </a:xfrm>
        </p:spPr>
        <p:txBody>
          <a:bodyPr>
            <a:normAutofit/>
          </a:bodyPr>
          <a:lstStyle/>
          <a:p>
            <a:r>
              <a:rPr lang="tr-TR" sz="2800" dirty="0" err="1"/>
              <a:t>There</a:t>
            </a:r>
            <a:r>
              <a:rPr lang="tr-TR" sz="2800" dirty="0"/>
              <a:t> </a:t>
            </a:r>
            <a:r>
              <a:rPr lang="tr-TR" sz="2800" dirty="0" err="1"/>
              <a:t>more</a:t>
            </a:r>
            <a:r>
              <a:rPr lang="tr-TR" sz="2800" dirty="0"/>
              <a:t> </a:t>
            </a:r>
            <a:r>
              <a:rPr lang="tr-TR" sz="2800" dirty="0" err="1"/>
              <a:t>than</a:t>
            </a:r>
            <a:r>
              <a:rPr lang="tr-TR" sz="2800" dirty="0"/>
              <a:t> 15 </a:t>
            </a:r>
            <a:r>
              <a:rPr lang="tr-TR" sz="2800" dirty="0" err="1"/>
              <a:t>thousand</a:t>
            </a:r>
            <a:r>
              <a:rPr lang="tr-TR" sz="2800" dirty="0"/>
              <a:t> </a:t>
            </a:r>
            <a:r>
              <a:rPr lang="tr-TR" sz="2800" dirty="0" err="1"/>
              <a:t>dances</a:t>
            </a:r>
            <a:r>
              <a:rPr lang="tr-TR" sz="2800" dirty="0"/>
              <a:t> in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country</a:t>
            </a:r>
            <a:endParaRPr lang="tr-TR" sz="2800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9E22EA8A-C5DC-4352-90BD-E43139CC3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169" y="1866899"/>
            <a:ext cx="5763831" cy="45212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0AA84F1-A8A8-4BDD-8D65-C5F2E9501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00" y="1866899"/>
            <a:ext cx="4839764" cy="422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E0AD78D-0407-4E22-B793-7E0F20137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764373"/>
            <a:ext cx="11220450" cy="1293028"/>
          </a:xfrm>
        </p:spPr>
        <p:txBody>
          <a:bodyPr/>
          <a:lstStyle/>
          <a:p>
            <a:pPr algn="ctr"/>
            <a:r>
              <a:rPr lang="tr-TR" dirty="0"/>
              <a:t>EDUCAİON İS AT A VERY GOOD LEVEL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5A806DB-D33E-4397-A513-EE33AE0A1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650" y="1812925"/>
            <a:ext cx="9305925" cy="47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66889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0F53D3-2421-444E-A0FC-541EB4DC0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6000" dirty="0"/>
              <a:t>DOLLY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30A8A984-8CF9-47A3-94BE-3D7E3FA03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75" y="1929605"/>
            <a:ext cx="5381625" cy="431879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BEBA2F3-D1B2-40F9-BCF3-9CD41A0B1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0" y="1929606"/>
            <a:ext cx="4008466" cy="431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07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35502CB-6159-43C6-B3FE-A52FA8FBC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42875"/>
            <a:ext cx="8610600" cy="1209675"/>
          </a:xfrm>
        </p:spPr>
        <p:txBody>
          <a:bodyPr>
            <a:normAutofit/>
          </a:bodyPr>
          <a:lstStyle/>
          <a:p>
            <a:pPr algn="l"/>
            <a:r>
              <a:rPr lang="tr-TR" sz="6000" dirty="0"/>
              <a:t>Gayda(</a:t>
            </a:r>
            <a:r>
              <a:rPr lang="tr-TR" sz="6000" dirty="0" err="1"/>
              <a:t>bagpipe</a:t>
            </a:r>
            <a:r>
              <a:rPr lang="tr-TR" sz="6000" dirty="0"/>
              <a:t>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3DFB3E9-924D-44B9-A0BE-907167F30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14476"/>
            <a:ext cx="10820400" cy="5114924"/>
          </a:xfrm>
        </p:spPr>
        <p:txBody>
          <a:bodyPr/>
          <a:lstStyle/>
          <a:p>
            <a:r>
              <a:rPr lang="tr-TR" dirty="0"/>
              <a:t>İT WAS CALLED THE SOUND OF WAR İN THE 1700S.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C5744EC-F17B-4A6E-84D5-C83C8E3C6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1962149"/>
            <a:ext cx="9725025" cy="475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2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F14D157-27D2-4E0B-8AA3-EAD12AF43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"/>
            <a:ext cx="8610600" cy="1352550"/>
          </a:xfrm>
        </p:spPr>
        <p:txBody>
          <a:bodyPr>
            <a:normAutofit/>
          </a:bodyPr>
          <a:lstStyle/>
          <a:p>
            <a:pPr algn="l"/>
            <a:r>
              <a:rPr lang="tr-TR" sz="6000" dirty="0"/>
              <a:t>ETEK(KİLT)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558CDBBC-8757-4A91-B1A8-679E49BA1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850" y="1209675"/>
            <a:ext cx="9734550" cy="532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4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6C12EB-E91C-4302-8C68-19EDF203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66675"/>
            <a:ext cx="8610600" cy="1133475"/>
          </a:xfrm>
        </p:spPr>
        <p:txBody>
          <a:bodyPr>
            <a:normAutofit/>
          </a:bodyPr>
          <a:lstStyle/>
          <a:p>
            <a:pPr algn="l"/>
            <a:r>
              <a:rPr lang="tr-TR" sz="6000" dirty="0"/>
              <a:t>GOLF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DB6D6A7-263F-408C-9E5F-6EBDFB638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49" y="1104900"/>
            <a:ext cx="11801476" cy="5553075"/>
          </a:xfrm>
        </p:spPr>
        <p:txBody>
          <a:bodyPr/>
          <a:lstStyle/>
          <a:p>
            <a:r>
              <a:rPr lang="en-US" dirty="0"/>
              <a:t>It is a sport invented in the 15th century to counter the English occupation of the east coast of Scotland.</a:t>
            </a:r>
            <a:r>
              <a:rPr lang="tr-TR" dirty="0"/>
              <a:t> </a:t>
            </a:r>
            <a:r>
              <a:rPr lang="en-US" dirty="0"/>
              <a:t>That's why Scots love golf so much.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D19063C-8582-4EDF-8727-9C3240600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49" y="1867630"/>
            <a:ext cx="9153525" cy="479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60176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FFE7CE-4BA9-490F-BDB4-A9672B415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00025"/>
            <a:ext cx="8610600" cy="1285875"/>
          </a:xfrm>
        </p:spPr>
        <p:txBody>
          <a:bodyPr/>
          <a:lstStyle/>
          <a:p>
            <a:pPr algn="l"/>
            <a:r>
              <a:rPr lang="tr-TR" dirty="0"/>
              <a:t>EDİNBURGH FESTİVALS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A21D176-8291-483D-B768-1A0678351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371600"/>
            <a:ext cx="11306174" cy="5286375"/>
          </a:xfrm>
        </p:spPr>
        <p:txBody>
          <a:bodyPr/>
          <a:lstStyle/>
          <a:p>
            <a:r>
              <a:rPr lang="en-US" dirty="0"/>
              <a:t>This festival lasts about 25 days and all kinds of artistic, cultural, traditional events are available.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4749F5D-823F-46F0-A804-11AB16198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2014537"/>
            <a:ext cx="8172450" cy="46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01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04EFA8-41FE-4944-9243-5B8B42739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550" y="342901"/>
            <a:ext cx="9772650" cy="1209674"/>
          </a:xfrm>
        </p:spPr>
        <p:txBody>
          <a:bodyPr>
            <a:normAutofit fontScale="90000"/>
          </a:bodyPr>
          <a:lstStyle/>
          <a:p>
            <a:r>
              <a:rPr lang="tr-TR" sz="4400" dirty="0"/>
              <a:t> Yaylalar (</a:t>
            </a:r>
            <a:r>
              <a:rPr lang="tr-TR" sz="4400" dirty="0" err="1"/>
              <a:t>Scottish</a:t>
            </a:r>
            <a:r>
              <a:rPr lang="tr-TR" sz="4400" dirty="0"/>
              <a:t> </a:t>
            </a:r>
            <a:r>
              <a:rPr lang="tr-TR" sz="4400" dirty="0" err="1"/>
              <a:t>Highlands</a:t>
            </a:r>
            <a:r>
              <a:rPr lang="tr-TR" sz="4400" dirty="0"/>
              <a:t>)</a:t>
            </a:r>
            <a:br>
              <a:rPr lang="tr-TR" sz="4400" dirty="0"/>
            </a:br>
            <a:endParaRPr lang="tr-TR" sz="4400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A6C6C489-0B80-4AC7-8585-7590C6ACF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371600"/>
            <a:ext cx="107346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05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86532E-4C94-4470-BEEB-6FD38677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675" y="1"/>
            <a:ext cx="8724899" cy="1171574"/>
          </a:xfrm>
        </p:spPr>
        <p:txBody>
          <a:bodyPr>
            <a:noAutofit/>
          </a:bodyPr>
          <a:lstStyle/>
          <a:p>
            <a:pPr algn="ctr"/>
            <a:r>
              <a:rPr lang="tr-TR" sz="9600" dirty="0"/>
              <a:t>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088743B2-11F5-492C-AC98-87D06ECB3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6E8D685-E52D-43F9-B591-3C23AB051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" y="736804"/>
            <a:ext cx="4258904" cy="602594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6681F8F8-2A7B-4B5B-B1A4-6B0BDEA0A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496" y="-1"/>
            <a:ext cx="8888362" cy="147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581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9F2715-A5DF-4C98-BC66-FBBDAFB9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228600"/>
            <a:ext cx="8686800" cy="1200150"/>
          </a:xfrm>
        </p:spPr>
        <p:txBody>
          <a:bodyPr/>
          <a:lstStyle/>
          <a:p>
            <a:pPr algn="l"/>
            <a:r>
              <a:rPr lang="tr-TR" dirty="0"/>
              <a:t>William Wallace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B3857A3-73E3-4724-A804-86ED5EE14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247775"/>
            <a:ext cx="11791950" cy="5381625"/>
          </a:xfrm>
        </p:spPr>
        <p:txBody>
          <a:bodyPr/>
          <a:lstStyle/>
          <a:p>
            <a:r>
              <a:rPr lang="en-US" dirty="0"/>
              <a:t>One of the most important figures in Scottish history is undoubtedly William Wallace.</a:t>
            </a:r>
          </a:p>
          <a:p>
            <a:r>
              <a:rPr lang="en-US" dirty="0"/>
              <a:t>Scottish Knight William Wallace in Braveheart is a folk hero who fought for the independence of Scotland and defeated the English in 1297.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6A95938-8C0D-492D-991B-52A661EE3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6" y="2314574"/>
            <a:ext cx="7696200" cy="44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96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9F1AC2-0F5C-4F67-85B4-4D77AB90E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42875"/>
            <a:ext cx="8610600" cy="1143000"/>
          </a:xfrm>
        </p:spPr>
        <p:txBody>
          <a:bodyPr/>
          <a:lstStyle/>
          <a:p>
            <a:pPr algn="l"/>
            <a:r>
              <a:rPr lang="tr-TR" dirty="0"/>
              <a:t> </a:t>
            </a:r>
            <a:r>
              <a:rPr lang="tr-TR" dirty="0" err="1"/>
              <a:t>Loch</a:t>
            </a:r>
            <a:r>
              <a:rPr lang="tr-TR" dirty="0"/>
              <a:t> </a:t>
            </a:r>
            <a:r>
              <a:rPr lang="tr-TR" dirty="0" err="1"/>
              <a:t>Ness</a:t>
            </a:r>
            <a:r>
              <a:rPr lang="tr-TR" dirty="0"/>
              <a:t> Gölü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DAD9F162-B60A-40E9-96B6-736AE02C2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776" y="1047750"/>
            <a:ext cx="9953624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D0B130B-C847-44CF-B07A-B951CBAE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23825"/>
            <a:ext cx="8610600" cy="1162050"/>
          </a:xfrm>
        </p:spPr>
        <p:txBody>
          <a:bodyPr>
            <a:normAutofit/>
          </a:bodyPr>
          <a:lstStyle/>
          <a:p>
            <a:pPr algn="l"/>
            <a:r>
              <a:rPr lang="tr-TR" sz="6000" dirty="0"/>
              <a:t>          </a:t>
            </a:r>
            <a:r>
              <a:rPr lang="tr-TR" sz="6000" dirty="0" err="1"/>
              <a:t>Nessie</a:t>
            </a:r>
            <a:endParaRPr lang="tr-TR" sz="6000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E6A97374-E0CE-4518-A359-0B7D529A6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0" y="1285875"/>
            <a:ext cx="9534525" cy="53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1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CE4B8E3-F354-4B82-B742-67EA577D5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42875"/>
            <a:ext cx="10601325" cy="1266825"/>
          </a:xfrm>
        </p:spPr>
        <p:txBody>
          <a:bodyPr/>
          <a:lstStyle/>
          <a:p>
            <a:pPr algn="l"/>
            <a:r>
              <a:rPr lang="tr-TR" dirty="0" err="1"/>
              <a:t>Brave</a:t>
            </a:r>
            <a:r>
              <a:rPr lang="tr-TR" dirty="0"/>
              <a:t> </a:t>
            </a:r>
            <a:r>
              <a:rPr lang="tr-TR" dirty="0" err="1"/>
              <a:t>Heart</a:t>
            </a:r>
            <a:r>
              <a:rPr lang="tr-TR" dirty="0"/>
              <a:t> (Cesur Yürek)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AB625B94-7562-4C8E-8014-6B2369314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269" y="1409699"/>
            <a:ext cx="1060132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7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3EDFC8D-6550-4570-8162-262F8F1A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276225"/>
            <a:ext cx="10153650" cy="828675"/>
          </a:xfrm>
        </p:spPr>
        <p:txBody>
          <a:bodyPr/>
          <a:lstStyle/>
          <a:p>
            <a:pPr algn="l"/>
            <a:r>
              <a:rPr lang="tr-TR" dirty="0"/>
              <a:t>                     Robert </a:t>
            </a:r>
            <a:r>
              <a:rPr lang="tr-TR" dirty="0" err="1"/>
              <a:t>Burns</a:t>
            </a:r>
            <a:r>
              <a:rPr lang="tr-TR" dirty="0"/>
              <a:t>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0308E858-9DCE-4335-968D-AE14CD982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6263" y="1104900"/>
            <a:ext cx="5472862" cy="543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5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6D882-9596-43B0-8CFF-EA5B785D8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0" y="228600"/>
            <a:ext cx="9124950" cy="1209675"/>
          </a:xfrm>
        </p:spPr>
        <p:txBody>
          <a:bodyPr/>
          <a:lstStyle/>
          <a:p>
            <a:pPr algn="l"/>
            <a:r>
              <a:rPr lang="tr-TR" dirty="0">
                <a:solidFill>
                  <a:srgbClr val="92D050"/>
                </a:solidFill>
              </a:rPr>
              <a:t>   </a:t>
            </a:r>
            <a:r>
              <a:rPr lang="tr-TR" dirty="0">
                <a:solidFill>
                  <a:srgbClr val="00B050"/>
                </a:solidFill>
              </a:rPr>
              <a:t>SCOTTISH NATIONAL TEAM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BADB77A7-C24F-4BBE-8B35-393680D85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6937" y="1843880"/>
            <a:ext cx="7858125" cy="486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71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F226C3-A5AE-4CDB-ABD5-F2D97D4B1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0EBB8489-EF85-4EDE-BA4B-47FA07213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5" y="245506"/>
            <a:ext cx="8401050" cy="636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2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E5E572A-A344-4D4D-96A4-F646AEE24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61925"/>
            <a:ext cx="8610600" cy="1352550"/>
          </a:xfrm>
        </p:spPr>
        <p:txBody>
          <a:bodyPr/>
          <a:lstStyle/>
          <a:p>
            <a:pPr algn="l"/>
            <a:r>
              <a:rPr lang="tr-TR" dirty="0">
                <a:solidFill>
                  <a:srgbClr val="FFC000"/>
                </a:solidFill>
              </a:rPr>
              <a:t>       </a:t>
            </a:r>
            <a:r>
              <a:rPr lang="tr-TR" dirty="0" err="1">
                <a:solidFill>
                  <a:srgbClr val="FFC000"/>
                </a:solidFill>
              </a:rPr>
              <a:t>Haggis</a:t>
            </a:r>
            <a:endParaRPr lang="tr-TR" dirty="0">
              <a:solidFill>
                <a:srgbClr val="FFC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1F396D-5BCC-40D9-994C-98F5DECDC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209676"/>
            <a:ext cx="11344275" cy="5486399"/>
          </a:xfrm>
        </p:spPr>
        <p:txBody>
          <a:bodyPr/>
          <a:lstStyle/>
          <a:p>
            <a:r>
              <a:rPr lang="en-US" dirty="0"/>
              <a:t>It is a traditional Scottish tripe stuffed. It is the most traditional dish in Scotland.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7139041-DD80-4A1C-8D4E-EE9029D2C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709738"/>
            <a:ext cx="9525000" cy="49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25336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F33C3A2-1E36-4CD8-9A33-FA9972F95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80975"/>
            <a:ext cx="8610600" cy="866775"/>
          </a:xfrm>
        </p:spPr>
        <p:txBody>
          <a:bodyPr/>
          <a:lstStyle/>
          <a:p>
            <a:pPr algn="l"/>
            <a:r>
              <a:rPr lang="tr-TR" dirty="0"/>
              <a:t>                 </a:t>
            </a:r>
            <a:r>
              <a:rPr lang="tr-TR" dirty="0" err="1"/>
              <a:t>Whisky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E3D62AA-189C-465A-A7D5-C9F6AA86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" y="962026"/>
            <a:ext cx="11915775" cy="5715000"/>
          </a:xfrm>
        </p:spPr>
        <p:txBody>
          <a:bodyPr/>
          <a:lstStyle/>
          <a:p>
            <a:r>
              <a:rPr lang="en-US" dirty="0"/>
              <a:t>The word whiskey derives from the word </a:t>
            </a:r>
            <a:r>
              <a:rPr lang="en-US" dirty="0" err="1"/>
              <a:t>beatha</a:t>
            </a:r>
            <a:r>
              <a:rPr lang="en-US" dirty="0"/>
              <a:t>, meaning the source of life.</a:t>
            </a:r>
            <a:r>
              <a:rPr lang="tr-TR" dirty="0"/>
              <a:t> </a:t>
            </a:r>
            <a:r>
              <a:rPr lang="en-US" dirty="0"/>
              <a:t>Since then, whiskey has been the national drink of Scotland.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1A8CA60-162E-4581-A3CB-8F4247AD6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1685925"/>
            <a:ext cx="4526280" cy="465772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8A73663-7676-4399-97F1-D4AD2A502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222" y="1828800"/>
            <a:ext cx="6265332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7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7C7EC4-2C13-46EC-8F3A-9DF15BC29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9" y="95251"/>
            <a:ext cx="9020175" cy="1162050"/>
          </a:xfrm>
        </p:spPr>
        <p:txBody>
          <a:bodyPr/>
          <a:lstStyle/>
          <a:p>
            <a:pPr algn="ctr"/>
            <a:r>
              <a:rPr lang="tr-TR" dirty="0"/>
              <a:t>SCOTTİSH SALMON AND MEZGİT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50CC30A9-F451-4D28-AED8-202E2CB23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1676" y="1257301"/>
            <a:ext cx="75438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430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06733A68-6DC0-4031-BEEE-5CAB0831C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7200" dirty="0" err="1"/>
              <a:t>scotlND</a:t>
            </a:r>
            <a:r>
              <a:rPr lang="tr-TR" sz="7200" dirty="0"/>
              <a:t> HİSTORY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07C2708E-7234-4005-8188-7C8565CD4B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316" y="1966453"/>
            <a:ext cx="6027174" cy="4739147"/>
          </a:xfrm>
        </p:spPr>
        <p:txBody>
          <a:bodyPr/>
          <a:lstStyle/>
          <a:p>
            <a:pPr algn="just"/>
            <a:r>
              <a:rPr lang="tr-TR" dirty="0" err="1"/>
              <a:t>One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4 </a:t>
            </a:r>
            <a:r>
              <a:rPr lang="tr-TR" dirty="0" err="1"/>
              <a:t>contries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United </a:t>
            </a:r>
            <a:r>
              <a:rPr lang="tr-TR" dirty="0" err="1"/>
              <a:t>Kingdom</a:t>
            </a:r>
            <a:r>
              <a:rPr lang="tr-TR" dirty="0"/>
              <a:t>. </a:t>
            </a:r>
            <a:r>
              <a:rPr lang="tr-TR" dirty="0" err="1"/>
              <a:t>Mainland</a:t>
            </a:r>
            <a:r>
              <a:rPr lang="tr-TR" dirty="0"/>
              <a:t> </a:t>
            </a:r>
            <a:r>
              <a:rPr lang="tr-TR" dirty="0" err="1"/>
              <a:t>Scotland</a:t>
            </a:r>
            <a:r>
              <a:rPr lang="tr-TR" dirty="0"/>
              <a:t> </a:t>
            </a:r>
            <a:r>
              <a:rPr lang="tr-TR" dirty="0" err="1"/>
              <a:t>occupies</a:t>
            </a:r>
            <a:r>
              <a:rPr lang="tr-TR" dirty="0"/>
              <a:t> </a:t>
            </a:r>
            <a:r>
              <a:rPr lang="tr-TR" dirty="0" err="1"/>
              <a:t>nothern</a:t>
            </a:r>
            <a:r>
              <a:rPr lang="tr-TR" dirty="0"/>
              <a:t> </a:t>
            </a:r>
            <a:r>
              <a:rPr lang="tr-TR" dirty="0" err="1"/>
              <a:t>third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island</a:t>
            </a:r>
            <a:r>
              <a:rPr lang="tr-TR" dirty="0"/>
              <a:t> of Great Britain.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Kindom</a:t>
            </a:r>
            <a:r>
              <a:rPr lang="tr-TR" dirty="0"/>
              <a:t> of </a:t>
            </a:r>
            <a:r>
              <a:rPr lang="tr-TR" dirty="0" err="1"/>
              <a:t>Scotland</a:t>
            </a:r>
            <a:r>
              <a:rPr lang="tr-TR" dirty="0"/>
              <a:t> </a:t>
            </a:r>
            <a:r>
              <a:rPr lang="tr-TR" dirty="0" err="1"/>
              <a:t>emerged</a:t>
            </a:r>
            <a:r>
              <a:rPr lang="tr-TR" dirty="0"/>
              <a:t> as </a:t>
            </a:r>
            <a:r>
              <a:rPr lang="tr-TR" dirty="0" err="1"/>
              <a:t>indepent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soveing</a:t>
            </a:r>
            <a:r>
              <a:rPr lang="tr-TR" dirty="0"/>
              <a:t> </a:t>
            </a:r>
            <a:r>
              <a:rPr lang="tr-TR" dirty="0" err="1"/>
              <a:t>state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existed</a:t>
            </a:r>
            <a:r>
              <a:rPr lang="tr-TR" dirty="0"/>
              <a:t> </a:t>
            </a:r>
            <a:r>
              <a:rPr lang="tr-TR" dirty="0" err="1"/>
              <a:t>until</a:t>
            </a:r>
            <a:r>
              <a:rPr lang="tr-TR" dirty="0"/>
              <a:t> 1707. </a:t>
            </a:r>
            <a:r>
              <a:rPr lang="tr-TR" dirty="0" err="1"/>
              <a:t>Scotland</a:t>
            </a:r>
            <a:r>
              <a:rPr lang="tr-TR" dirty="0"/>
              <a:t> </a:t>
            </a:r>
            <a:r>
              <a:rPr lang="tr-TR" dirty="0" err="1"/>
              <a:t>entered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tr-TR" dirty="0" err="1"/>
              <a:t>political</a:t>
            </a:r>
            <a:r>
              <a:rPr lang="tr-TR" dirty="0"/>
              <a:t> </a:t>
            </a:r>
            <a:r>
              <a:rPr lang="tr-TR" dirty="0" err="1"/>
              <a:t>union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Kingdom</a:t>
            </a:r>
            <a:r>
              <a:rPr lang="tr-TR" dirty="0"/>
              <a:t> of </a:t>
            </a:r>
            <a:r>
              <a:rPr lang="tr-TR" dirty="0" err="1"/>
              <a:t>England</a:t>
            </a:r>
            <a:r>
              <a:rPr lang="tr-TR" dirty="0"/>
              <a:t> on 1 May 1707 </a:t>
            </a:r>
            <a:r>
              <a:rPr lang="tr-TR" dirty="0" err="1"/>
              <a:t>to</a:t>
            </a:r>
            <a:r>
              <a:rPr lang="tr-TR" dirty="0"/>
              <a:t> form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new</a:t>
            </a:r>
            <a:r>
              <a:rPr lang="tr-TR" dirty="0"/>
              <a:t> </a:t>
            </a:r>
            <a:r>
              <a:rPr lang="tr-TR" dirty="0" err="1"/>
              <a:t>Kingdom</a:t>
            </a:r>
            <a:r>
              <a:rPr lang="tr-TR" dirty="0"/>
              <a:t> of Great Britain.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new</a:t>
            </a:r>
            <a:r>
              <a:rPr lang="tr-TR" dirty="0"/>
              <a:t> </a:t>
            </a:r>
            <a:r>
              <a:rPr lang="tr-TR" dirty="0" err="1"/>
              <a:t>Kingdom</a:t>
            </a:r>
            <a:r>
              <a:rPr lang="tr-TR" dirty="0"/>
              <a:t> </a:t>
            </a:r>
            <a:r>
              <a:rPr lang="tr-TR" dirty="0" err="1"/>
              <a:t>formed</a:t>
            </a:r>
            <a:r>
              <a:rPr lang="tr-TR" dirty="0"/>
              <a:t> </a:t>
            </a:r>
            <a:r>
              <a:rPr lang="tr-TR" dirty="0" err="1"/>
              <a:t>after</a:t>
            </a:r>
            <a:r>
              <a:rPr lang="tr-TR" dirty="0"/>
              <a:t> </a:t>
            </a:r>
            <a:r>
              <a:rPr lang="tr-TR" dirty="0" err="1"/>
              <a:t>this</a:t>
            </a:r>
            <a:r>
              <a:rPr lang="tr-TR" dirty="0"/>
              <a:t> </a:t>
            </a:r>
            <a:r>
              <a:rPr lang="tr-TR" dirty="0" err="1"/>
              <a:t>unification</a:t>
            </a:r>
            <a:r>
              <a:rPr lang="tr-TR" dirty="0"/>
              <a:t> </a:t>
            </a:r>
            <a:r>
              <a:rPr lang="tr-TR" dirty="0" err="1"/>
              <a:t>was</a:t>
            </a:r>
            <a:r>
              <a:rPr lang="tr-TR" dirty="0"/>
              <a:t> </a:t>
            </a:r>
            <a:r>
              <a:rPr lang="tr-TR" dirty="0" err="1"/>
              <a:t>named</a:t>
            </a:r>
            <a:r>
              <a:rPr lang="tr-TR" dirty="0"/>
              <a:t>  Great Britain.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Scots</a:t>
            </a:r>
            <a:r>
              <a:rPr lang="tr-TR" dirty="0"/>
              <a:t> </a:t>
            </a:r>
            <a:r>
              <a:rPr lang="tr-TR" dirty="0" err="1"/>
              <a:t>rebelled</a:t>
            </a:r>
            <a:r>
              <a:rPr lang="tr-TR" dirty="0"/>
              <a:t> in 1715and 1745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seize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crown</a:t>
            </a:r>
            <a:r>
              <a:rPr lang="tr-TR" dirty="0"/>
              <a:t> </a:t>
            </a:r>
            <a:r>
              <a:rPr lang="tr-TR" dirty="0" err="1"/>
              <a:t>after</a:t>
            </a:r>
            <a:r>
              <a:rPr lang="tr-TR" dirty="0"/>
              <a:t> </a:t>
            </a:r>
            <a:r>
              <a:rPr lang="tr-TR" dirty="0" err="1"/>
              <a:t>unification</a:t>
            </a:r>
            <a:r>
              <a:rPr lang="tr-TR" dirty="0"/>
              <a:t>, but </a:t>
            </a:r>
            <a:r>
              <a:rPr lang="tr-TR" dirty="0" err="1"/>
              <a:t>they</a:t>
            </a:r>
            <a:r>
              <a:rPr lang="tr-TR" dirty="0"/>
              <a:t> </a:t>
            </a:r>
            <a:r>
              <a:rPr lang="tr-TR" dirty="0" err="1"/>
              <a:t>were</a:t>
            </a:r>
            <a:r>
              <a:rPr lang="tr-TR" dirty="0"/>
              <a:t> </a:t>
            </a:r>
            <a:r>
              <a:rPr lang="tr-TR" dirty="0" err="1"/>
              <a:t>unsuccessfuf</a:t>
            </a:r>
            <a:r>
              <a:rPr lang="tr-TR" dirty="0"/>
              <a:t>.</a:t>
            </a: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614578D1-FFF4-474F-BBF2-A81A06E98C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95768" y="1921409"/>
            <a:ext cx="4660489" cy="478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422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433BF0-FE09-448B-ABBE-E843A41C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639315"/>
            <a:ext cx="8610600" cy="1418086"/>
          </a:xfrm>
        </p:spPr>
        <p:txBody>
          <a:bodyPr>
            <a:normAutofit/>
          </a:bodyPr>
          <a:lstStyle/>
          <a:p>
            <a:pPr algn="l"/>
            <a:r>
              <a:rPr lang="tr-TR" sz="6000" dirty="0"/>
              <a:t>SHORTBREAD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C2CE7666-4A22-4236-85A5-3114816A3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049" y="1920080"/>
            <a:ext cx="4709319" cy="470931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5DD30DE-8472-4C52-AE5D-B11BD02FA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552" y="1920078"/>
            <a:ext cx="4709320" cy="47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251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8F8EF4-E9DD-4118-8E39-B7330BA15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00025"/>
            <a:ext cx="8610600" cy="1495425"/>
          </a:xfrm>
        </p:spPr>
        <p:txBody>
          <a:bodyPr/>
          <a:lstStyle/>
          <a:p>
            <a:pPr algn="l"/>
            <a:r>
              <a:rPr lang="tr-TR" dirty="0"/>
              <a:t>    </a:t>
            </a:r>
            <a:r>
              <a:rPr lang="tr-TR" sz="6000" dirty="0"/>
              <a:t>BREAKFAST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CF279382-780F-4BA9-82BE-A54204B7E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75" y="1596231"/>
            <a:ext cx="4318794" cy="431879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046CF5F-1E2F-4314-A737-1BB1668A7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707" y="1596230"/>
            <a:ext cx="5723467" cy="431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7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3F6CB35-A691-47C7-943C-E95C382FB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23875"/>
            <a:ext cx="8610600" cy="1171575"/>
          </a:xfrm>
        </p:spPr>
        <p:txBody>
          <a:bodyPr>
            <a:normAutofit/>
          </a:bodyPr>
          <a:lstStyle/>
          <a:p>
            <a:pPr algn="l"/>
            <a:r>
              <a:rPr lang="tr-TR" sz="6000" dirty="0"/>
              <a:t>SCOTTİSH EGG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D246EF6-D6E9-4D80-B651-DE144FF05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824" y="1796255"/>
            <a:ext cx="4404519" cy="440451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F2A5291-BE9F-4791-AFF0-7AD17DEE6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675" y="1695450"/>
            <a:ext cx="4029075" cy="450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1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FCF3BE-D1B8-4DEF-A9DF-88454C6CB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"/>
            <a:ext cx="8610600" cy="1009650"/>
          </a:xfrm>
        </p:spPr>
        <p:txBody>
          <a:bodyPr/>
          <a:lstStyle/>
          <a:p>
            <a:pPr algn="l"/>
            <a:r>
              <a:rPr lang="tr-TR" dirty="0"/>
              <a:t>THE SCOTTISH JUDGMENT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D5436EC-8DF2-4EA5-BD9B-E4571A523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866775"/>
            <a:ext cx="11858625" cy="5915026"/>
          </a:xfrm>
        </p:spPr>
        <p:txBody>
          <a:bodyPr>
            <a:normAutofit fontScale="70000" lnSpcReduction="20000"/>
          </a:bodyPr>
          <a:lstStyle/>
          <a:p>
            <a:r>
              <a:rPr lang="tr-TR" dirty="0"/>
              <a:t>tanrı </a:t>
            </a:r>
            <a:r>
              <a:rPr lang="tr-TR" dirty="0" err="1"/>
              <a:t>iskoçya'yı</a:t>
            </a:r>
            <a:r>
              <a:rPr lang="tr-TR" dirty="0"/>
              <a:t> yarattıktan bir süre sonra </a:t>
            </a:r>
            <a:r>
              <a:rPr lang="tr-TR" dirty="0" err="1"/>
              <a:t>cebrail</a:t>
            </a:r>
            <a:r>
              <a:rPr lang="tr-TR" dirty="0"/>
              <a:t>, </a:t>
            </a:r>
            <a:r>
              <a:rPr lang="tr-TR" dirty="0" err="1"/>
              <a:t>tanrı'nın</a:t>
            </a:r>
            <a:r>
              <a:rPr lang="tr-TR" dirty="0"/>
              <a:t> yanına gelmiş.</a:t>
            </a:r>
          </a:p>
          <a:p>
            <a:r>
              <a:rPr lang="tr-TR" dirty="0"/>
              <a:t>"tanrım." demiş. "bu </a:t>
            </a:r>
            <a:r>
              <a:rPr lang="tr-TR" dirty="0" err="1"/>
              <a:t>iskoçya</a:t>
            </a:r>
            <a:r>
              <a:rPr lang="tr-TR" dirty="0"/>
              <a:t> çok güzel olmuş."</a:t>
            </a:r>
          </a:p>
          <a:p>
            <a:r>
              <a:rPr lang="tr-TR" dirty="0"/>
              <a:t>"katılıyorum." demiş tanrı.</a:t>
            </a:r>
          </a:p>
          <a:p>
            <a:r>
              <a:rPr lang="tr-TR" dirty="0"/>
              <a:t>"yeşil otlakları, yüksek dağları, yoğun ormanları var." demiş </a:t>
            </a:r>
            <a:r>
              <a:rPr lang="tr-TR" dirty="0" err="1"/>
              <a:t>cebrail</a:t>
            </a:r>
            <a:r>
              <a:rPr lang="tr-TR" dirty="0"/>
              <a:t>.</a:t>
            </a:r>
          </a:p>
          <a:p>
            <a:r>
              <a:rPr lang="tr-TR" dirty="0"/>
              <a:t>"gerçekten de var." demiş tanrı keyifle.</a:t>
            </a:r>
          </a:p>
          <a:p>
            <a:r>
              <a:rPr lang="tr-TR" dirty="0"/>
              <a:t>"sularından bir içen bir daha içiyor; hele viskisi..." diye devam etmiş </a:t>
            </a:r>
            <a:r>
              <a:rPr lang="tr-TR" dirty="0" err="1"/>
              <a:t>cebrail</a:t>
            </a:r>
            <a:r>
              <a:rPr lang="tr-TR" dirty="0"/>
              <a:t>.</a:t>
            </a:r>
          </a:p>
          <a:p>
            <a:r>
              <a:rPr lang="tr-TR" dirty="0"/>
              <a:t>"viskisi de güzel, evet." diyerek onaylamış tanrı.</a:t>
            </a:r>
          </a:p>
          <a:p>
            <a:r>
              <a:rPr lang="tr-TR" dirty="0"/>
              <a:t>"erkekleri güçlü ve akıllı, kadınları ise becerikli ve çok güzel. sarışınlar mı </a:t>
            </a:r>
            <a:r>
              <a:rPr lang="tr-TR" dirty="0" err="1"/>
              <a:t>desemi</a:t>
            </a:r>
            <a:r>
              <a:rPr lang="tr-TR" dirty="0"/>
              <a:t> kızıllar mı..." demiş </a:t>
            </a:r>
            <a:r>
              <a:rPr lang="tr-TR" dirty="0" err="1"/>
              <a:t>cebrail</a:t>
            </a:r>
            <a:r>
              <a:rPr lang="tr-TR" dirty="0"/>
              <a:t> abartarak.</a:t>
            </a:r>
          </a:p>
          <a:p>
            <a:r>
              <a:rPr lang="tr-TR" dirty="0"/>
              <a:t>"hepsi güzel, esmerleri de unutma!" demiş tanrı </a:t>
            </a:r>
            <a:r>
              <a:rPr lang="tr-TR" dirty="0" err="1"/>
              <a:t>cebrail'i</a:t>
            </a:r>
            <a:r>
              <a:rPr lang="tr-TR" dirty="0"/>
              <a:t> uyararak.</a:t>
            </a:r>
          </a:p>
          <a:p>
            <a:r>
              <a:rPr lang="tr-TR" dirty="0"/>
              <a:t>"evet tanrım haklısın. hepsi güzel, </a:t>
            </a:r>
            <a:r>
              <a:rPr lang="tr-TR" dirty="0" err="1"/>
              <a:t>iskoçya'ya</a:t>
            </a:r>
            <a:r>
              <a:rPr lang="tr-TR" dirty="0"/>
              <a:t> dair </a:t>
            </a:r>
            <a:r>
              <a:rPr lang="tr-TR" dirty="0" err="1"/>
              <a:t>herşey</a:t>
            </a:r>
            <a:r>
              <a:rPr lang="tr-TR" dirty="0"/>
              <a:t> gibi." demiş </a:t>
            </a:r>
            <a:r>
              <a:rPr lang="tr-TR" dirty="0" err="1"/>
              <a:t>cebrail</a:t>
            </a:r>
            <a:r>
              <a:rPr lang="tr-TR" dirty="0"/>
              <a:t>.</a:t>
            </a:r>
          </a:p>
          <a:p>
            <a:r>
              <a:rPr lang="tr-TR" dirty="0"/>
              <a:t>"ne güzel dedin." demiş tanrı huzurla.</a:t>
            </a:r>
          </a:p>
          <a:p>
            <a:r>
              <a:rPr lang="tr-TR" dirty="0"/>
              <a:t>sonra birden ciddileşmiş </a:t>
            </a:r>
            <a:r>
              <a:rPr lang="tr-TR" dirty="0" err="1"/>
              <a:t>cebrail</a:t>
            </a:r>
            <a:r>
              <a:rPr lang="tr-TR" dirty="0"/>
              <a:t>. "işte bu yüzden..." demiş. "...bu </a:t>
            </a:r>
            <a:r>
              <a:rPr lang="tr-TR" dirty="0" err="1"/>
              <a:t>iskoçya</a:t>
            </a:r>
            <a:r>
              <a:rPr lang="tr-TR" dirty="0"/>
              <a:t> başımıza iş açacak!"</a:t>
            </a:r>
          </a:p>
          <a:p>
            <a:r>
              <a:rPr lang="tr-TR" dirty="0"/>
              <a:t>tanrı birden şaşırmış. "hayırdır?" demiş. "niye açsın ki?"</a:t>
            </a:r>
          </a:p>
          <a:p>
            <a:r>
              <a:rPr lang="tr-TR" dirty="0"/>
              <a:t>"diğer kulların kıskanacak. gözleri hep </a:t>
            </a:r>
            <a:r>
              <a:rPr lang="tr-TR" dirty="0" err="1"/>
              <a:t>iskoçya'da</a:t>
            </a:r>
            <a:r>
              <a:rPr lang="tr-TR" dirty="0"/>
              <a:t> olacak!" demiş </a:t>
            </a:r>
            <a:r>
              <a:rPr lang="tr-TR" dirty="0" err="1"/>
              <a:t>cebrail</a:t>
            </a:r>
            <a:r>
              <a:rPr lang="tr-TR" dirty="0"/>
              <a:t> heyecanla.</a:t>
            </a:r>
          </a:p>
          <a:p>
            <a:r>
              <a:rPr lang="tr-TR" dirty="0"/>
              <a:t>"hiç de öyle olmayacak." diye sakinleştirmiş </a:t>
            </a:r>
            <a:r>
              <a:rPr lang="tr-TR" dirty="0" err="1"/>
              <a:t>cebrail'i</a:t>
            </a:r>
            <a:r>
              <a:rPr lang="tr-TR" dirty="0"/>
              <a:t> tanrı.</a:t>
            </a:r>
          </a:p>
          <a:p>
            <a:r>
              <a:rPr lang="tr-TR" dirty="0"/>
              <a:t>"nasıl olacak o?" diye sormuş </a:t>
            </a:r>
            <a:r>
              <a:rPr lang="tr-TR" dirty="0" err="1"/>
              <a:t>cebrail</a:t>
            </a:r>
            <a:r>
              <a:rPr lang="tr-TR" dirty="0"/>
              <a:t>.</a:t>
            </a:r>
          </a:p>
          <a:p>
            <a:r>
              <a:rPr lang="tr-TR" dirty="0"/>
              <a:t>"anlatayım." demiş tanrı. "bunca güzelliğe ek olarak ben bu </a:t>
            </a:r>
            <a:r>
              <a:rPr lang="tr-TR" dirty="0" err="1"/>
              <a:t>iskoçya'ya</a:t>
            </a:r>
            <a:r>
              <a:rPr lang="tr-TR" dirty="0"/>
              <a:t> ve onun halkına öyle bir lanet verdim ki, bu laneti gören hiç bir kulum </a:t>
            </a:r>
            <a:r>
              <a:rPr lang="tr-TR" dirty="0" err="1"/>
              <a:t>iskoçya'da</a:t>
            </a:r>
            <a:r>
              <a:rPr lang="tr-TR" dirty="0"/>
              <a:t> yaşamak istemeyecek.</a:t>
            </a:r>
          </a:p>
          <a:p>
            <a:r>
              <a:rPr lang="tr-TR" dirty="0"/>
              <a:t>"neymiş o lanet?" demiş </a:t>
            </a:r>
            <a:r>
              <a:rPr lang="tr-TR" dirty="0" err="1"/>
              <a:t>cebrail</a:t>
            </a:r>
            <a:r>
              <a:rPr lang="tr-TR" dirty="0"/>
              <a:t> daha da meraklanarak.</a:t>
            </a:r>
          </a:p>
          <a:p>
            <a:r>
              <a:rPr lang="tr-TR" dirty="0"/>
              <a:t>ve tanrı ellerini açarak cevap vermiş: "alt komşuları, </a:t>
            </a:r>
            <a:r>
              <a:rPr lang="tr-TR" dirty="0" err="1"/>
              <a:t>ingilizler</a:t>
            </a:r>
            <a:r>
              <a:rPr lang="tr-TR" dirty="0"/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852581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862D9F-DE81-460B-AFAE-E5B7C2A60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4800" dirty="0"/>
              <a:t>RESOURCES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A42A9F8-559D-48A9-9C66-8C3187E35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hlinkClick r:id="rId2"/>
              </a:rPr>
              <a:t>www.pngwing.com/tr/free-png-xwbkw</a:t>
            </a:r>
            <a:r>
              <a:rPr lang="tr-TR" dirty="0"/>
              <a:t> </a:t>
            </a:r>
          </a:p>
          <a:p>
            <a:r>
              <a:rPr lang="tr-TR" dirty="0">
                <a:hlinkClick r:id="rId3"/>
              </a:rPr>
              <a:t>https://tr.wikipedia.org/wiki/İskoçya#tarihçe</a:t>
            </a:r>
            <a:r>
              <a:rPr lang="tr-TR" dirty="0"/>
              <a:t> </a:t>
            </a:r>
          </a:p>
          <a:p>
            <a:r>
              <a:rPr lang="tr-TR" dirty="0">
                <a:hlinkClick r:id="rId4"/>
              </a:rPr>
              <a:t>https://www.tale.company/blog/iskocya-geleneksel-yemekleri-neler</a:t>
            </a: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55449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BE69C2-5A75-432C-BB6E-89DBFAB1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57175"/>
            <a:ext cx="8610600" cy="1419225"/>
          </a:xfrm>
        </p:spPr>
        <p:txBody>
          <a:bodyPr/>
          <a:lstStyle/>
          <a:p>
            <a:pPr algn="l"/>
            <a:r>
              <a:rPr lang="tr-TR" dirty="0"/>
              <a:t>THANK YOU FOR LİSTENİNG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667B4F44-BDC5-4BDE-91DC-A0ECDCCFE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273" y="1454943"/>
            <a:ext cx="4501890" cy="514588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6EDD2E2-0154-4EDD-9F5E-788B77579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1" y="1454943"/>
            <a:ext cx="4705350" cy="239315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07A5166-E466-4228-8299-E540C73F6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4063603"/>
            <a:ext cx="4705349" cy="25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43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2738DDD2-6BE3-4267-97DF-937E2201F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764373"/>
            <a:ext cx="8705850" cy="1293028"/>
          </a:xfrm>
        </p:spPr>
        <p:txBody>
          <a:bodyPr>
            <a:normAutofit/>
          </a:bodyPr>
          <a:lstStyle/>
          <a:p>
            <a:pPr algn="l"/>
            <a:r>
              <a:rPr lang="tr-TR" sz="6000" dirty="0">
                <a:solidFill>
                  <a:schemeClr val="accent5">
                    <a:lumMod val="50000"/>
                  </a:schemeClr>
                </a:solidFill>
              </a:rPr>
              <a:t>İMAGE</a:t>
            </a: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538A3FD1-27B8-4AF8-84DA-61F36AA16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8774" y="1774823"/>
            <a:ext cx="8334375" cy="49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937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şlık 8">
            <a:extLst>
              <a:ext uri="{FF2B5EF4-FFF2-40B4-BE49-F238E27FC236}">
                <a16:creationId xmlns:a16="http://schemas.microsoft.com/office/drawing/2014/main" id="{3B5BB5BE-97D7-4A3A-9A4C-E1FA25839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324" y="323850"/>
            <a:ext cx="6238875" cy="1104900"/>
          </a:xfrm>
        </p:spPr>
        <p:txBody>
          <a:bodyPr/>
          <a:lstStyle/>
          <a:p>
            <a:pPr algn="l"/>
            <a:r>
              <a:rPr lang="tr-TR" sz="5400" dirty="0" err="1"/>
              <a:t>Flag</a:t>
            </a:r>
            <a:r>
              <a:rPr lang="tr-TR" dirty="0"/>
              <a:t> </a:t>
            </a:r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EEB2AC9E-3ACD-4EB4-A12D-CA9AC36DE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4581524" cy="4610099"/>
          </a:xfrm>
        </p:spPr>
        <p:txBody>
          <a:bodyPr/>
          <a:lstStyle/>
          <a:p>
            <a:pPr algn="just"/>
            <a:r>
              <a:rPr lang="en-US" dirty="0"/>
              <a:t>It is the national flag of Scotland.</a:t>
            </a:r>
            <a:r>
              <a:rPr lang="tr-TR" dirty="0"/>
              <a:t> </a:t>
            </a:r>
            <a:r>
              <a:rPr lang="en-US" dirty="0"/>
              <a:t>The flag has a white cross on </a:t>
            </a:r>
            <a:r>
              <a:rPr lang="en-US" dirty="0" err="1"/>
              <a:t>blueIt</a:t>
            </a:r>
            <a:r>
              <a:rPr lang="en-US" dirty="0"/>
              <a:t> also represents the pride and joy of Scotland..</a:t>
            </a:r>
            <a:r>
              <a:rPr lang="tr-TR" dirty="0"/>
              <a:t> </a:t>
            </a:r>
          </a:p>
        </p:txBody>
      </p:sp>
      <p:pic>
        <p:nvPicPr>
          <p:cNvPr id="12" name="İçerik Yer Tutucusu 11">
            <a:extLst>
              <a:ext uri="{FF2B5EF4-FFF2-40B4-BE49-F238E27FC236}">
                <a16:creationId xmlns:a16="http://schemas.microsoft.com/office/drawing/2014/main" id="{E75326F8-1D60-409F-94DB-0E2B6048F1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36532" y="1428750"/>
            <a:ext cx="4969667" cy="49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19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3ADFB5-8323-4E07-A620-C2E2F3EFA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6000" b="1" dirty="0">
                <a:solidFill>
                  <a:schemeClr val="accent5">
                    <a:lumMod val="50000"/>
                  </a:schemeClr>
                </a:solidFill>
              </a:rPr>
              <a:t>SCOTS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8CB44C80-BF5B-498E-B89D-81DAD0C86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" y="1809749"/>
            <a:ext cx="5200650" cy="435292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233C8B38-94AD-4620-A390-799E4AEB4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49" y="1733549"/>
            <a:ext cx="509073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70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961A752D-A2BD-4E70-8DD3-C08EAB792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>
                <a:solidFill>
                  <a:srgbClr val="FFC000"/>
                </a:solidFill>
              </a:rPr>
              <a:t>HARRY</a:t>
            </a:r>
            <a:r>
              <a:rPr lang="tr-TR" dirty="0"/>
              <a:t> </a:t>
            </a:r>
            <a:r>
              <a:rPr lang="tr-TR" dirty="0">
                <a:solidFill>
                  <a:srgbClr val="00B050"/>
                </a:solidFill>
              </a:rPr>
              <a:t>POTTER</a:t>
            </a: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D51D1D2D-992E-424C-B13F-14A90EFE9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074" y="1784350"/>
            <a:ext cx="5651751" cy="450215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4129D3AC-0735-4B84-8515-45318DCC6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84350"/>
            <a:ext cx="5715000" cy="450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3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F670611B-FA45-4990-AD04-FFBD3674F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/>
              <a:t>Consist</a:t>
            </a:r>
            <a:r>
              <a:rPr lang="tr-TR" dirty="0"/>
              <a:t> of 790 </a:t>
            </a:r>
            <a:r>
              <a:rPr lang="tr-TR" dirty="0" err="1"/>
              <a:t>islands</a:t>
            </a:r>
            <a:endParaRPr lang="tr-TR" dirty="0"/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A674E940-7622-475E-94C7-0E14831E9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375" y="1857374"/>
            <a:ext cx="4838700" cy="4236253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86CB473-4ACD-4AC5-81A1-ACDA3271E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1797851"/>
            <a:ext cx="5212882" cy="195262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0F31AFC-DDFD-4555-A28C-DF9C0962F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0" y="3905250"/>
            <a:ext cx="5212882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4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1AF5EDB-24D9-4484-8E8D-B1BC1468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00025"/>
            <a:ext cx="8610600" cy="1228725"/>
          </a:xfrm>
        </p:spPr>
        <p:txBody>
          <a:bodyPr/>
          <a:lstStyle/>
          <a:p>
            <a:pPr algn="l"/>
            <a:r>
              <a:rPr lang="tr-TR" dirty="0"/>
              <a:t> </a:t>
            </a:r>
            <a:r>
              <a:rPr lang="tr-TR" sz="6000" dirty="0" err="1"/>
              <a:t>Scottish</a:t>
            </a:r>
            <a:r>
              <a:rPr lang="tr-TR" sz="6000" dirty="0"/>
              <a:t> </a:t>
            </a:r>
            <a:r>
              <a:rPr lang="tr-TR" sz="6000" dirty="0" err="1"/>
              <a:t>Isles</a:t>
            </a:r>
            <a:endParaRPr lang="tr-TR" sz="6000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DBCC6675-3EA5-40FB-B454-578E7AC2D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628" y="1428750"/>
            <a:ext cx="7998247" cy="501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3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Uçak İzi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TM04033937[[fn=Uçak İzi]]</Template>
  <TotalTime>270</TotalTime>
  <Words>683</Words>
  <Application>Microsoft Office PowerPoint</Application>
  <PresentationFormat>Geniş ekran</PresentationFormat>
  <Paragraphs>70</Paragraphs>
  <Slides>35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38" baseType="lpstr">
      <vt:lpstr>Arial</vt:lpstr>
      <vt:lpstr>Century Gothic</vt:lpstr>
      <vt:lpstr>Uçak İzi</vt:lpstr>
      <vt:lpstr>SCOTLAND</vt:lpstr>
      <vt:lpstr> </vt:lpstr>
      <vt:lpstr>scotlND HİSTORY</vt:lpstr>
      <vt:lpstr>İMAGE</vt:lpstr>
      <vt:lpstr>Flag </vt:lpstr>
      <vt:lpstr>SCOTS</vt:lpstr>
      <vt:lpstr>HARRY POTTER</vt:lpstr>
      <vt:lpstr>Consist of 790 islands</vt:lpstr>
      <vt:lpstr> Scottish Isles</vt:lpstr>
      <vt:lpstr>Dog waiting at owners grave </vt:lpstr>
      <vt:lpstr>THERE ARE MORE THAN 200 CASTLES İN THE COUNTY</vt:lpstr>
      <vt:lpstr>There more than 15 thousand dances in the country</vt:lpstr>
      <vt:lpstr>EDUCAİON İS AT A VERY GOOD LEVEL </vt:lpstr>
      <vt:lpstr>DOLLY</vt:lpstr>
      <vt:lpstr>Gayda(bagpipe)</vt:lpstr>
      <vt:lpstr>ETEK(KİLT)</vt:lpstr>
      <vt:lpstr>GOLF</vt:lpstr>
      <vt:lpstr>EDİNBURGH FESTİVALS</vt:lpstr>
      <vt:lpstr> Yaylalar (Scottish Highlands) </vt:lpstr>
      <vt:lpstr>William Wallace</vt:lpstr>
      <vt:lpstr> Loch Ness Gölü</vt:lpstr>
      <vt:lpstr>          Nessie</vt:lpstr>
      <vt:lpstr>Brave Heart (Cesur Yürek)</vt:lpstr>
      <vt:lpstr>                     Robert Burns </vt:lpstr>
      <vt:lpstr>   SCOTTISH NATIONAL TEAM</vt:lpstr>
      <vt:lpstr> </vt:lpstr>
      <vt:lpstr>       Haggis</vt:lpstr>
      <vt:lpstr>                 Whisky</vt:lpstr>
      <vt:lpstr>SCOTTİSH SALMON AND MEZGİT</vt:lpstr>
      <vt:lpstr>SHORTBREAD</vt:lpstr>
      <vt:lpstr>    BREAKFAST</vt:lpstr>
      <vt:lpstr>SCOTTİSH EGG</vt:lpstr>
      <vt:lpstr>THE SCOTTISH JUDGMENT</vt:lpstr>
      <vt:lpstr>RESOURCES</vt:lpstr>
      <vt:lpstr>THANK YOU FOR LİSTENİNG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SCOTLAND</dc:title>
  <dc:creator>Defne</dc:creator>
  <cp:lastModifiedBy>Defne</cp:lastModifiedBy>
  <cp:revision>2</cp:revision>
  <dcterms:created xsi:type="dcterms:W3CDTF">2021-12-05T09:17:44Z</dcterms:created>
  <dcterms:modified xsi:type="dcterms:W3CDTF">2021-12-05T15:04:10Z</dcterms:modified>
</cp:coreProperties>
</file>