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wordly.com/blog/should-ve-shouldnt-should-not-ingilizce-konu-anlatimi/" TargetMode="External"/><Relationship Id="rId2" Type="http://schemas.openxmlformats.org/officeDocument/2006/relationships/hyperlink" Target="https://www.youtube.com/watch?v=TfHV7o2GFY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cambly.com/tr/should-ingilizce-turkce-detayli-konu-anlatimi-ornek-cumleler/" TargetMode="External"/><Relationship Id="rId4" Type="http://schemas.openxmlformats.org/officeDocument/2006/relationships/hyperlink" Target="https://blog.konusarakogren.com/should-ve-shouldnt-detayli-konu-anlatimi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D50613-1894-4548-97A0-811CE344D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6600" dirty="0"/>
              <a:t>SHOULD-SHOULDN’T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A16F91D-FEC4-4E14-9058-354A46570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349661"/>
          </a:xfrm>
        </p:spPr>
        <p:txBody>
          <a:bodyPr/>
          <a:lstStyle/>
          <a:p>
            <a:pPr algn="l"/>
            <a:r>
              <a:rPr lang="tr-TR" dirty="0" err="1"/>
              <a:t>Prepared</a:t>
            </a:r>
            <a:r>
              <a:rPr lang="tr-TR" dirty="0"/>
              <a:t>;                                                   </a:t>
            </a:r>
            <a:r>
              <a:rPr lang="tr-TR" dirty="0" err="1"/>
              <a:t>Teacher</a:t>
            </a:r>
            <a:r>
              <a:rPr lang="tr-TR" dirty="0"/>
              <a:t>:</a:t>
            </a:r>
          </a:p>
          <a:p>
            <a:pPr algn="l"/>
            <a:r>
              <a:rPr lang="tr-TR" dirty="0"/>
              <a:t>Name: Defne                                              Esra ERKAN YILMAZ</a:t>
            </a:r>
          </a:p>
          <a:p>
            <a:pPr algn="l"/>
            <a:r>
              <a:rPr lang="tr-TR" dirty="0" err="1"/>
              <a:t>Surname</a:t>
            </a:r>
            <a:r>
              <a:rPr lang="tr-TR" dirty="0"/>
              <a:t>: KARAVELİOĞLU</a:t>
            </a:r>
          </a:p>
          <a:p>
            <a:pPr algn="l"/>
            <a:r>
              <a:rPr lang="tr-TR" dirty="0"/>
              <a:t>Class- </a:t>
            </a:r>
            <a:r>
              <a:rPr lang="tr-TR" dirty="0" err="1"/>
              <a:t>Number</a:t>
            </a:r>
            <a:r>
              <a:rPr lang="tr-TR"/>
              <a:t>: </a:t>
            </a:r>
            <a:r>
              <a:rPr lang="tr-TR" smtClean="0"/>
              <a:t>10-A </a:t>
            </a:r>
            <a:r>
              <a:rPr lang="tr-TR" dirty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783871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B8C818E4-773A-48FB-848F-8242ABB3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B8ECD625-1AAF-4401-A985-01181018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Should</a:t>
            </a:r>
            <a:r>
              <a:rPr lang="tr-TR" dirty="0"/>
              <a:t> I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parnkiller</a:t>
            </a:r>
            <a:r>
              <a:rPr lang="tr-TR" dirty="0"/>
              <a:t>?                 </a:t>
            </a:r>
            <a:r>
              <a:rPr lang="tr-TR" dirty="0" err="1"/>
              <a:t>Yes</a:t>
            </a:r>
            <a:r>
              <a:rPr lang="tr-TR" dirty="0"/>
              <a:t>, I </a:t>
            </a:r>
            <a:r>
              <a:rPr lang="tr-TR" dirty="0" err="1"/>
              <a:t>should</a:t>
            </a:r>
            <a:r>
              <a:rPr lang="tr-TR" dirty="0"/>
              <a:t>./No, I </a:t>
            </a:r>
            <a:r>
              <a:rPr lang="tr-TR" dirty="0" err="1"/>
              <a:t>shouldn’t</a:t>
            </a:r>
            <a:r>
              <a:rPr lang="tr-TR" dirty="0"/>
              <a:t>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130011C-87F5-4CE2-BBBD-C22D60C5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8" y="2914650"/>
            <a:ext cx="6030698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210E8-E85F-46E1-BD0A-E79A3774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EC3B99-4239-4D25-9C0F-BC8ACFE5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11554" cy="3599316"/>
          </a:xfrm>
        </p:spPr>
        <p:txBody>
          <a:bodyPr/>
          <a:lstStyle/>
          <a:p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do </a:t>
            </a:r>
            <a:r>
              <a:rPr lang="tr-TR" dirty="0" err="1"/>
              <a:t>exercise</a:t>
            </a:r>
            <a:r>
              <a:rPr lang="tr-TR" dirty="0"/>
              <a:t>?            </a:t>
            </a:r>
            <a:r>
              <a:rPr lang="tr-TR" dirty="0" err="1"/>
              <a:t>Yes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./No,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shouldn’t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CDCF0B-D010-4E96-81F3-7D394A9C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943225"/>
            <a:ext cx="60483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2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BE655-02BD-4C96-9183-91AB3748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SOURCE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4C340A-C576-4282-9361-FFCF0611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3600"/>
            <a:ext cx="9613861" cy="4571999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https://www.youtube.com/watch?v=TfHV7o2GFYg</a:t>
            </a:r>
            <a:endParaRPr lang="tr-TR" dirty="0"/>
          </a:p>
          <a:p>
            <a:r>
              <a:rPr lang="tr-TR" dirty="0">
                <a:hlinkClick r:id="rId3"/>
              </a:rPr>
              <a:t>https://www.getwordly.com/blog/should-ve-shouldnt-should-not-ingilizce-konu-anlatimi/</a:t>
            </a:r>
            <a:endParaRPr lang="tr-TR" dirty="0"/>
          </a:p>
          <a:p>
            <a:r>
              <a:rPr lang="tr-TR" dirty="0">
                <a:hlinkClick r:id="rId4"/>
              </a:rPr>
              <a:t>https://blog.konusarakogren.com/should-ve-shouldnt-detayli-konu-anlatimi/</a:t>
            </a:r>
            <a:endParaRPr lang="tr-TR" dirty="0"/>
          </a:p>
          <a:p>
            <a:r>
              <a:rPr lang="tr-TR" dirty="0">
                <a:hlinkClick r:id="rId5"/>
              </a:rPr>
              <a:t>https://blog.cambly.com/tr/should-ingilizce-turkce-detayli-konu-anlatimi-ornek-cumleler/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84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A89667-728E-45B5-8A00-022BA0E6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THANK YOU FOR LİSTENİNG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FDF1FFC-FE55-4893-AFB2-97215DD73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32025"/>
            <a:ext cx="7848777" cy="44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3A9002-1A28-41B0-BD09-F5F3308D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Usage</a:t>
            </a:r>
            <a:r>
              <a:rPr lang="tr-TR" dirty="0"/>
              <a:t> </a:t>
            </a:r>
            <a:r>
              <a:rPr lang="tr-TR" dirty="0" err="1"/>
              <a:t>areas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25053A-D586-49A1-9CBA-386C48100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advise</a:t>
            </a:r>
            <a:endParaRPr lang="tr-TR" dirty="0"/>
          </a:p>
          <a:p>
            <a:r>
              <a:rPr lang="tr-TR" dirty="0" err="1"/>
              <a:t>Preach</a:t>
            </a:r>
            <a:endParaRPr lang="tr-TR" dirty="0"/>
          </a:p>
          <a:p>
            <a:r>
              <a:rPr lang="en-US" dirty="0"/>
              <a:t>Adds the meaning of must/should to the sentence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0020BCA-4AA0-485E-B644-2CBB115D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795989"/>
            <a:ext cx="4648200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38B0C9-25C9-4ADA-B4BF-9B5D0416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Positive</a:t>
            </a:r>
            <a:r>
              <a:rPr lang="tr-TR" dirty="0"/>
              <a:t> Form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EF1832-0D83-4604-8BF9-BD145F3E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</a:t>
            </a:r>
          </a:p>
          <a:p>
            <a:r>
              <a:rPr lang="tr-TR" dirty="0" err="1"/>
              <a:t>You</a:t>
            </a:r>
            <a:endParaRPr lang="tr-TR" dirty="0"/>
          </a:p>
          <a:p>
            <a:r>
              <a:rPr lang="tr-TR" dirty="0" err="1"/>
              <a:t>We</a:t>
            </a:r>
            <a:endParaRPr lang="tr-TR" dirty="0"/>
          </a:p>
          <a:p>
            <a:r>
              <a:rPr lang="tr-TR" dirty="0" err="1"/>
              <a:t>They</a:t>
            </a:r>
            <a:r>
              <a:rPr lang="tr-TR" dirty="0"/>
              <a:t>       -     </a:t>
            </a:r>
            <a:r>
              <a:rPr lang="tr-TR" dirty="0" err="1"/>
              <a:t>Should</a:t>
            </a:r>
            <a:r>
              <a:rPr lang="tr-TR" dirty="0"/>
              <a:t>     -    </a:t>
            </a:r>
            <a:r>
              <a:rPr lang="tr-TR" dirty="0" err="1"/>
              <a:t>Verb</a:t>
            </a:r>
            <a:r>
              <a:rPr lang="tr-TR" dirty="0"/>
              <a:t>/1 </a:t>
            </a:r>
          </a:p>
          <a:p>
            <a:r>
              <a:rPr lang="tr-TR" dirty="0"/>
              <a:t>He </a:t>
            </a:r>
          </a:p>
          <a:p>
            <a:r>
              <a:rPr lang="tr-TR" dirty="0" err="1"/>
              <a:t>She</a:t>
            </a:r>
            <a:r>
              <a:rPr lang="tr-TR" dirty="0"/>
              <a:t> </a:t>
            </a:r>
          </a:p>
          <a:p>
            <a:r>
              <a:rPr lang="tr-TR" dirty="0" err="1"/>
              <a:t>It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830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6402CB5-D80A-4CCF-B4EC-20DFA0A3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58ABD1-9B44-463C-B9F9-459C30D20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fever</a:t>
            </a:r>
            <a:r>
              <a:rPr lang="tr-TR" dirty="0"/>
              <a:t>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DD6A8978-85FA-4C5F-91F4-D260AC4769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420" y="3116263"/>
            <a:ext cx="4066348" cy="2905125"/>
          </a:xfrm>
          <a:prstGeom prst="rect">
            <a:avLst/>
          </a:prstGeom>
        </p:spPr>
      </p:pic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2D21E93D-F109-4563-BC1C-DC9A71CE4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shuld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rest.</a:t>
            </a:r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7164B833-20F7-41FF-848D-5C59674632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5076" y="3158046"/>
            <a:ext cx="2729706" cy="30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AE6882-CF53-419E-840B-A0C4A033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89D6C2-15B4-4D2C-98B3-13BA9AE50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 has a </a:t>
            </a:r>
            <a:r>
              <a:rPr lang="tr-TR" dirty="0" err="1"/>
              <a:t>sore</a:t>
            </a:r>
            <a:r>
              <a:rPr lang="tr-TR" dirty="0"/>
              <a:t> </a:t>
            </a:r>
            <a:r>
              <a:rPr lang="tr-TR" dirty="0" err="1"/>
              <a:t>throat</a:t>
            </a:r>
            <a:r>
              <a:rPr lang="tr-TR" dirty="0"/>
              <a:t>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58BDF73-0D0E-46DD-B6D3-BE8B9B150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6350" y="3101974"/>
            <a:ext cx="3204709" cy="3451225"/>
          </a:xfrm>
          <a:prstGeom prst="rect">
            <a:avLst/>
          </a:prstGeo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D12F823-8972-4E55-BA0C-C47AAF16E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He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drink</a:t>
            </a:r>
            <a:r>
              <a:rPr lang="tr-TR" dirty="0"/>
              <a:t> </a:t>
            </a:r>
            <a:r>
              <a:rPr lang="tr-TR" dirty="0" err="1"/>
              <a:t>warm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97AF4F3-B63D-479A-B9FD-7CEEDE4AA5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87250" y="3203947"/>
            <a:ext cx="4971211" cy="28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21A9EB58-1A1D-42BB-AE8E-AC1E9CB9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Negative</a:t>
            </a:r>
            <a:r>
              <a:rPr lang="tr-TR" dirty="0"/>
              <a:t> Form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8CC5BDBA-EB55-458B-8349-178FEF02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</a:t>
            </a:r>
          </a:p>
          <a:p>
            <a:r>
              <a:rPr lang="tr-TR" dirty="0" err="1"/>
              <a:t>You</a:t>
            </a:r>
            <a:r>
              <a:rPr lang="tr-TR" dirty="0"/>
              <a:t> </a:t>
            </a:r>
          </a:p>
          <a:p>
            <a:r>
              <a:rPr lang="tr-TR" dirty="0" err="1"/>
              <a:t>We</a:t>
            </a:r>
            <a:r>
              <a:rPr lang="tr-TR" dirty="0"/>
              <a:t> </a:t>
            </a:r>
          </a:p>
          <a:p>
            <a:r>
              <a:rPr lang="tr-TR" dirty="0" err="1"/>
              <a:t>They</a:t>
            </a:r>
            <a:r>
              <a:rPr lang="tr-TR" dirty="0"/>
              <a:t>   -   </a:t>
            </a:r>
            <a:r>
              <a:rPr lang="tr-TR" dirty="0" err="1"/>
              <a:t>Shouldn’t</a:t>
            </a:r>
            <a:r>
              <a:rPr lang="tr-TR" dirty="0"/>
              <a:t>   -    </a:t>
            </a:r>
            <a:r>
              <a:rPr lang="tr-TR" dirty="0" err="1"/>
              <a:t>Verb</a:t>
            </a:r>
            <a:r>
              <a:rPr lang="tr-TR" dirty="0"/>
              <a:t>/1</a:t>
            </a:r>
          </a:p>
          <a:p>
            <a:r>
              <a:rPr lang="tr-TR" dirty="0"/>
              <a:t>He </a:t>
            </a:r>
          </a:p>
          <a:p>
            <a:r>
              <a:rPr lang="tr-TR" dirty="0" err="1"/>
              <a:t>She</a:t>
            </a:r>
            <a:endParaRPr lang="tr-TR" dirty="0"/>
          </a:p>
          <a:p>
            <a:r>
              <a:rPr lang="tr-TR" dirty="0" err="1"/>
              <a:t>It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75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9642A3-EA43-4FD5-B0D0-569E0B74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D663CE-1C95-472F-97B4-F3257E35B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She</a:t>
            </a:r>
            <a:r>
              <a:rPr lang="tr-TR" dirty="0"/>
              <a:t> has a </a:t>
            </a:r>
            <a:r>
              <a:rPr lang="tr-TR" dirty="0" err="1"/>
              <a:t>backache</a:t>
            </a:r>
            <a:r>
              <a:rPr lang="tr-TR" dirty="0"/>
              <a:t>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806725F-20F1-4E5E-8987-07A9D76DA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6350" y="3116263"/>
            <a:ext cx="2989375" cy="2989375"/>
          </a:xfrm>
          <a:prstGeom prst="rect">
            <a:avLst/>
          </a:prstGeo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A0BBE4F-CD7F-4486-8157-E63291DB8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/>
              <a:t>shouldn’t</a:t>
            </a:r>
            <a:r>
              <a:rPr lang="tr-TR" dirty="0"/>
              <a:t> </a:t>
            </a:r>
            <a:r>
              <a:rPr lang="tr-TR" dirty="0" err="1"/>
              <a:t>carry</a:t>
            </a:r>
            <a:r>
              <a:rPr lang="tr-TR" dirty="0"/>
              <a:t> </a:t>
            </a:r>
            <a:r>
              <a:rPr lang="tr-TR" dirty="0" err="1"/>
              <a:t>heavy</a:t>
            </a:r>
            <a:r>
              <a:rPr lang="tr-TR" dirty="0"/>
              <a:t> </a:t>
            </a:r>
            <a:r>
              <a:rPr lang="tr-TR" dirty="0" err="1"/>
              <a:t>things</a:t>
            </a:r>
            <a:r>
              <a:rPr lang="tr-TR" dirty="0"/>
              <a:t>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8CCFDDA-0B36-4F69-892F-897171C315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00278" y="3030538"/>
            <a:ext cx="1888731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2CBF94-6DF4-4D6D-A9BC-9B57AABF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984BE1-422B-4D40-A00C-9E434183D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Her </a:t>
            </a:r>
            <a:r>
              <a:rPr lang="tr-TR" dirty="0" err="1"/>
              <a:t>room</a:t>
            </a:r>
            <a:r>
              <a:rPr lang="tr-TR" dirty="0"/>
              <a:t> is </a:t>
            </a:r>
            <a:r>
              <a:rPr lang="tr-TR" dirty="0" err="1"/>
              <a:t>cold</a:t>
            </a:r>
            <a:r>
              <a:rPr lang="tr-TR" dirty="0"/>
              <a:t>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B079BC7-FCF2-4BEA-A557-44B200D3D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5375" y="3157304"/>
            <a:ext cx="2266950" cy="3352286"/>
          </a:xfrm>
          <a:prstGeom prst="rect">
            <a:avLst/>
          </a:prstGeo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262B5A0-8F01-4153-A894-FBD475815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/>
              <a:t>shouldn’t</a:t>
            </a:r>
            <a:r>
              <a:rPr lang="tr-TR" dirty="0"/>
              <a:t> </a:t>
            </a:r>
            <a:r>
              <a:rPr lang="tr-TR" dirty="0" err="1"/>
              <a:t>carry</a:t>
            </a:r>
            <a:r>
              <a:rPr lang="tr-TR" dirty="0"/>
              <a:t> </a:t>
            </a:r>
            <a:r>
              <a:rPr lang="tr-TR" dirty="0" err="1"/>
              <a:t>heavy</a:t>
            </a:r>
            <a:r>
              <a:rPr lang="tr-TR" dirty="0"/>
              <a:t> </a:t>
            </a:r>
            <a:r>
              <a:rPr lang="tr-TR" dirty="0" err="1"/>
              <a:t>things</a:t>
            </a:r>
            <a:r>
              <a:rPr lang="tr-TR" dirty="0"/>
              <a:t>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90238AE-45F5-4135-90CD-C14C59C467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34917" y="3157304"/>
            <a:ext cx="4244502" cy="30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FCA6E9C7-34C6-4030-B0CD-D5291E9E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Question</a:t>
            </a:r>
            <a:r>
              <a:rPr lang="tr-TR" dirty="0"/>
              <a:t> Form 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0011AD3-5950-416C-A2FE-4A1B5919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   I</a:t>
            </a:r>
          </a:p>
          <a:p>
            <a:pPr marL="0" indent="0">
              <a:buNone/>
            </a:pPr>
            <a:r>
              <a:rPr lang="tr-TR" dirty="0"/>
              <a:t>                    </a:t>
            </a:r>
            <a:r>
              <a:rPr lang="tr-TR" dirty="0" err="1"/>
              <a:t>You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             </a:t>
            </a:r>
            <a:r>
              <a:rPr lang="tr-TR" dirty="0" err="1"/>
              <a:t>We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Should</a:t>
            </a:r>
            <a:r>
              <a:rPr lang="tr-TR" dirty="0"/>
              <a:t>    -     </a:t>
            </a:r>
            <a:r>
              <a:rPr lang="tr-TR" dirty="0" err="1"/>
              <a:t>They</a:t>
            </a:r>
            <a:r>
              <a:rPr lang="tr-TR" dirty="0"/>
              <a:t>     -    </a:t>
            </a:r>
            <a:r>
              <a:rPr lang="tr-TR" dirty="0" err="1"/>
              <a:t>Verb</a:t>
            </a:r>
            <a:r>
              <a:rPr lang="tr-TR" dirty="0"/>
              <a:t>/1</a:t>
            </a:r>
          </a:p>
          <a:p>
            <a:pPr marL="0" indent="0">
              <a:buNone/>
            </a:pPr>
            <a:r>
              <a:rPr lang="tr-TR" dirty="0"/>
              <a:t>                    He</a:t>
            </a:r>
          </a:p>
          <a:p>
            <a:pPr marL="0" indent="0">
              <a:buNone/>
            </a:pPr>
            <a:r>
              <a:rPr lang="tr-TR" dirty="0"/>
              <a:t>                    </a:t>
            </a:r>
            <a:r>
              <a:rPr lang="tr-TR" dirty="0" err="1"/>
              <a:t>She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             </a:t>
            </a:r>
            <a:r>
              <a:rPr lang="tr-TR" dirty="0" err="1"/>
              <a:t>It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9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96</TotalTime>
  <Words>172</Words>
  <Application>Microsoft Office PowerPoint</Application>
  <PresentationFormat>Geniş ekran</PresentationFormat>
  <Paragraphs>50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SHOULD-SHOULDN’T</vt:lpstr>
      <vt:lpstr>Usage areas</vt:lpstr>
      <vt:lpstr>Positive Form</vt:lpstr>
      <vt:lpstr>PowerPoint Sunusu</vt:lpstr>
      <vt:lpstr>PowerPoint Sunusu</vt:lpstr>
      <vt:lpstr>Negative Form</vt:lpstr>
      <vt:lpstr> </vt:lpstr>
      <vt:lpstr>PowerPoint Sunusu</vt:lpstr>
      <vt:lpstr>Question Form </vt:lpstr>
      <vt:lpstr>PowerPoint Sunusu</vt:lpstr>
      <vt:lpstr>PowerPoint Sunusu</vt:lpstr>
      <vt:lpstr>SOURCE</vt:lpstr>
      <vt:lpstr>THANK YOU FOR LİSTENİNG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SHOULD-SHOULDN’T</dc:title>
  <dc:creator>Defne</dc:creator>
  <cp:lastModifiedBy>Etkileşimli Tahta</cp:lastModifiedBy>
  <cp:revision>2</cp:revision>
  <dcterms:created xsi:type="dcterms:W3CDTF">2022-03-27T10:58:59Z</dcterms:created>
  <dcterms:modified xsi:type="dcterms:W3CDTF">2022-03-28T11:55:14Z</dcterms:modified>
</cp:coreProperties>
</file>