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2" r:id="rId5"/>
    <p:sldId id="288" r:id="rId6"/>
    <p:sldId id="28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93" r:id="rId20"/>
    <p:sldId id="294"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B2A866-674C-C248-929A-CDCD1A0754E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F8CB292-0E9A-584A-8A94-F6FCE8C703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0512838-90F1-FD43-B45C-3D335265A83B}"/>
              </a:ext>
            </a:extLst>
          </p:cNvPr>
          <p:cNvSpPr>
            <a:spLocks noGrp="1"/>
          </p:cNvSpPr>
          <p:nvPr>
            <p:ph type="dt" sz="half" idx="10"/>
          </p:nvPr>
        </p:nvSpPr>
        <p:spPr/>
        <p:txBody>
          <a:bodyPr/>
          <a:lstStyle/>
          <a:p>
            <a:fld id="{B032AF16-5739-CA40-A9B6-28EB57575157}" type="datetimeFigureOut">
              <a:rPr lang="tr-TR"/>
              <a:t>5.12.2021</a:t>
            </a:fld>
            <a:endParaRPr lang="tr-TR"/>
          </a:p>
        </p:txBody>
      </p:sp>
      <p:sp>
        <p:nvSpPr>
          <p:cNvPr id="5" name="Alt Bilgi Yer Tutucusu 4">
            <a:extLst>
              <a:ext uri="{FF2B5EF4-FFF2-40B4-BE49-F238E27FC236}">
                <a16:creationId xmlns:a16="http://schemas.microsoft.com/office/drawing/2014/main" id="{84D61777-BD9C-064D-AA19-3350D58D750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34496BE-60D7-644D-A887-726BCA801E4E}"/>
              </a:ext>
            </a:extLst>
          </p:cNvPr>
          <p:cNvSpPr>
            <a:spLocks noGrp="1"/>
          </p:cNvSpPr>
          <p:nvPr>
            <p:ph type="sldNum" sz="quarter" idx="12"/>
          </p:nvPr>
        </p:nvSpPr>
        <p:spPr/>
        <p:txBody>
          <a:bodyPr/>
          <a:lstStyle/>
          <a:p>
            <a:fld id="{3953244B-2915-FF46-BB69-D76AA381EA68}" type="slidenum">
              <a:rPr lang="tr-TR"/>
              <a:t>‹#›</a:t>
            </a:fld>
            <a:endParaRPr lang="tr-TR"/>
          </a:p>
        </p:txBody>
      </p:sp>
    </p:spTree>
    <p:extLst>
      <p:ext uri="{BB962C8B-B14F-4D97-AF65-F5344CB8AC3E}">
        <p14:creationId xmlns:p14="http://schemas.microsoft.com/office/powerpoint/2010/main" val="2566756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1AD9B1-B64E-604F-BE2F-10F073E7249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B0DD7B7-64F3-574D-9B33-72A903511A6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DDED873-3300-DE43-8F54-0E80EE4770A3}"/>
              </a:ext>
            </a:extLst>
          </p:cNvPr>
          <p:cNvSpPr>
            <a:spLocks noGrp="1"/>
          </p:cNvSpPr>
          <p:nvPr>
            <p:ph type="dt" sz="half" idx="10"/>
          </p:nvPr>
        </p:nvSpPr>
        <p:spPr/>
        <p:txBody>
          <a:bodyPr/>
          <a:lstStyle/>
          <a:p>
            <a:fld id="{B032AF16-5739-CA40-A9B6-28EB57575157}" type="datetimeFigureOut">
              <a:rPr lang="tr-TR"/>
              <a:t>5.12.2021</a:t>
            </a:fld>
            <a:endParaRPr lang="tr-TR"/>
          </a:p>
        </p:txBody>
      </p:sp>
      <p:sp>
        <p:nvSpPr>
          <p:cNvPr id="5" name="Alt Bilgi Yer Tutucusu 4">
            <a:extLst>
              <a:ext uri="{FF2B5EF4-FFF2-40B4-BE49-F238E27FC236}">
                <a16:creationId xmlns:a16="http://schemas.microsoft.com/office/drawing/2014/main" id="{F17AD8F6-C731-3E4C-A146-3E9FC9F85EA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BB49806-C68F-344E-9BBE-A2064EA9618F}"/>
              </a:ext>
            </a:extLst>
          </p:cNvPr>
          <p:cNvSpPr>
            <a:spLocks noGrp="1"/>
          </p:cNvSpPr>
          <p:nvPr>
            <p:ph type="sldNum" sz="quarter" idx="12"/>
          </p:nvPr>
        </p:nvSpPr>
        <p:spPr/>
        <p:txBody>
          <a:bodyPr/>
          <a:lstStyle/>
          <a:p>
            <a:fld id="{3953244B-2915-FF46-BB69-D76AA381EA68}" type="slidenum">
              <a:rPr lang="tr-TR"/>
              <a:t>‹#›</a:t>
            </a:fld>
            <a:endParaRPr lang="tr-TR"/>
          </a:p>
        </p:txBody>
      </p:sp>
    </p:spTree>
    <p:extLst>
      <p:ext uri="{BB962C8B-B14F-4D97-AF65-F5344CB8AC3E}">
        <p14:creationId xmlns:p14="http://schemas.microsoft.com/office/powerpoint/2010/main" val="378193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3ED3444-6260-0242-B594-A18B216AF1C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44EC439-5B6A-104C-93A2-2592D339687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B5D1964-8E85-C84C-94C6-80269F853F51}"/>
              </a:ext>
            </a:extLst>
          </p:cNvPr>
          <p:cNvSpPr>
            <a:spLocks noGrp="1"/>
          </p:cNvSpPr>
          <p:nvPr>
            <p:ph type="dt" sz="half" idx="10"/>
          </p:nvPr>
        </p:nvSpPr>
        <p:spPr/>
        <p:txBody>
          <a:bodyPr/>
          <a:lstStyle/>
          <a:p>
            <a:fld id="{B032AF16-5739-CA40-A9B6-28EB57575157}" type="datetimeFigureOut">
              <a:rPr lang="tr-TR"/>
              <a:t>5.12.2021</a:t>
            </a:fld>
            <a:endParaRPr lang="tr-TR"/>
          </a:p>
        </p:txBody>
      </p:sp>
      <p:sp>
        <p:nvSpPr>
          <p:cNvPr id="5" name="Alt Bilgi Yer Tutucusu 4">
            <a:extLst>
              <a:ext uri="{FF2B5EF4-FFF2-40B4-BE49-F238E27FC236}">
                <a16:creationId xmlns:a16="http://schemas.microsoft.com/office/drawing/2014/main" id="{690907ED-8C01-254D-AF48-63CFC557831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63A0C00-527E-6241-9A0E-1217BC45EE86}"/>
              </a:ext>
            </a:extLst>
          </p:cNvPr>
          <p:cNvSpPr>
            <a:spLocks noGrp="1"/>
          </p:cNvSpPr>
          <p:nvPr>
            <p:ph type="sldNum" sz="quarter" idx="12"/>
          </p:nvPr>
        </p:nvSpPr>
        <p:spPr/>
        <p:txBody>
          <a:bodyPr/>
          <a:lstStyle/>
          <a:p>
            <a:fld id="{3953244B-2915-FF46-BB69-D76AA381EA68}" type="slidenum">
              <a:rPr lang="tr-TR"/>
              <a:t>‹#›</a:t>
            </a:fld>
            <a:endParaRPr lang="tr-TR"/>
          </a:p>
        </p:txBody>
      </p:sp>
    </p:spTree>
    <p:extLst>
      <p:ext uri="{BB962C8B-B14F-4D97-AF65-F5344CB8AC3E}">
        <p14:creationId xmlns:p14="http://schemas.microsoft.com/office/powerpoint/2010/main" val="175186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487DEE-76AD-8C46-A5C5-8F928870AAD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A90D8CB-58B1-2641-8C55-6C0101BD310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89959DF-5DB9-7A4F-A158-C945A4D78D1A}"/>
              </a:ext>
            </a:extLst>
          </p:cNvPr>
          <p:cNvSpPr>
            <a:spLocks noGrp="1"/>
          </p:cNvSpPr>
          <p:nvPr>
            <p:ph type="dt" sz="half" idx="10"/>
          </p:nvPr>
        </p:nvSpPr>
        <p:spPr/>
        <p:txBody>
          <a:bodyPr/>
          <a:lstStyle/>
          <a:p>
            <a:fld id="{B032AF16-5739-CA40-A9B6-28EB57575157}" type="datetimeFigureOut">
              <a:rPr lang="tr-TR"/>
              <a:t>5.12.2021</a:t>
            </a:fld>
            <a:endParaRPr lang="tr-TR"/>
          </a:p>
        </p:txBody>
      </p:sp>
      <p:sp>
        <p:nvSpPr>
          <p:cNvPr id="5" name="Alt Bilgi Yer Tutucusu 4">
            <a:extLst>
              <a:ext uri="{FF2B5EF4-FFF2-40B4-BE49-F238E27FC236}">
                <a16:creationId xmlns:a16="http://schemas.microsoft.com/office/drawing/2014/main" id="{1D446F8E-98E4-DF49-B48B-A6FA8055A39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0C432CE-2D0B-A242-9927-B89F5A0C0AB3}"/>
              </a:ext>
            </a:extLst>
          </p:cNvPr>
          <p:cNvSpPr>
            <a:spLocks noGrp="1"/>
          </p:cNvSpPr>
          <p:nvPr>
            <p:ph type="sldNum" sz="quarter" idx="12"/>
          </p:nvPr>
        </p:nvSpPr>
        <p:spPr/>
        <p:txBody>
          <a:bodyPr/>
          <a:lstStyle/>
          <a:p>
            <a:fld id="{3953244B-2915-FF46-BB69-D76AA381EA68}" type="slidenum">
              <a:rPr lang="tr-TR"/>
              <a:t>‹#›</a:t>
            </a:fld>
            <a:endParaRPr lang="tr-TR"/>
          </a:p>
        </p:txBody>
      </p:sp>
    </p:spTree>
    <p:extLst>
      <p:ext uri="{BB962C8B-B14F-4D97-AF65-F5344CB8AC3E}">
        <p14:creationId xmlns:p14="http://schemas.microsoft.com/office/powerpoint/2010/main" val="298774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C4B716-B34C-B54F-9837-D01CD331503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4CD9E68-F59A-FD4C-89FD-2148534A3A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87280A2-E43C-1E44-AC70-BE4F2872F570}"/>
              </a:ext>
            </a:extLst>
          </p:cNvPr>
          <p:cNvSpPr>
            <a:spLocks noGrp="1"/>
          </p:cNvSpPr>
          <p:nvPr>
            <p:ph type="dt" sz="half" idx="10"/>
          </p:nvPr>
        </p:nvSpPr>
        <p:spPr/>
        <p:txBody>
          <a:bodyPr/>
          <a:lstStyle/>
          <a:p>
            <a:fld id="{B032AF16-5739-CA40-A9B6-28EB57575157}" type="datetimeFigureOut">
              <a:rPr lang="tr-TR"/>
              <a:t>5.12.2021</a:t>
            </a:fld>
            <a:endParaRPr lang="tr-TR"/>
          </a:p>
        </p:txBody>
      </p:sp>
      <p:sp>
        <p:nvSpPr>
          <p:cNvPr id="5" name="Alt Bilgi Yer Tutucusu 4">
            <a:extLst>
              <a:ext uri="{FF2B5EF4-FFF2-40B4-BE49-F238E27FC236}">
                <a16:creationId xmlns:a16="http://schemas.microsoft.com/office/drawing/2014/main" id="{98FCF87C-FB15-9E49-B838-FD68A5B0445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2B5FACF-01BA-AC4D-B71C-197672AF1095}"/>
              </a:ext>
            </a:extLst>
          </p:cNvPr>
          <p:cNvSpPr>
            <a:spLocks noGrp="1"/>
          </p:cNvSpPr>
          <p:nvPr>
            <p:ph type="sldNum" sz="quarter" idx="12"/>
          </p:nvPr>
        </p:nvSpPr>
        <p:spPr/>
        <p:txBody>
          <a:bodyPr/>
          <a:lstStyle/>
          <a:p>
            <a:fld id="{3953244B-2915-FF46-BB69-D76AA381EA68}" type="slidenum">
              <a:rPr lang="tr-TR"/>
              <a:t>‹#›</a:t>
            </a:fld>
            <a:endParaRPr lang="tr-TR"/>
          </a:p>
        </p:txBody>
      </p:sp>
    </p:spTree>
    <p:extLst>
      <p:ext uri="{BB962C8B-B14F-4D97-AF65-F5344CB8AC3E}">
        <p14:creationId xmlns:p14="http://schemas.microsoft.com/office/powerpoint/2010/main" val="1270491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6097C3-01DF-694E-8B05-DAF1440414B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2A03C45-6ADD-D449-B3F5-3A6FDEF2C24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21D609B-C8ED-8E44-BCFD-597F65ABFC9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E381D2B-B7BE-F34A-AD8B-32CC32486C51}"/>
              </a:ext>
            </a:extLst>
          </p:cNvPr>
          <p:cNvSpPr>
            <a:spLocks noGrp="1"/>
          </p:cNvSpPr>
          <p:nvPr>
            <p:ph type="dt" sz="half" idx="10"/>
          </p:nvPr>
        </p:nvSpPr>
        <p:spPr/>
        <p:txBody>
          <a:bodyPr/>
          <a:lstStyle/>
          <a:p>
            <a:fld id="{B032AF16-5739-CA40-A9B6-28EB57575157}" type="datetimeFigureOut">
              <a:rPr lang="tr-TR"/>
              <a:t>5.12.2021</a:t>
            </a:fld>
            <a:endParaRPr lang="tr-TR"/>
          </a:p>
        </p:txBody>
      </p:sp>
      <p:sp>
        <p:nvSpPr>
          <p:cNvPr id="6" name="Alt Bilgi Yer Tutucusu 5">
            <a:extLst>
              <a:ext uri="{FF2B5EF4-FFF2-40B4-BE49-F238E27FC236}">
                <a16:creationId xmlns:a16="http://schemas.microsoft.com/office/drawing/2014/main" id="{AC3F2EEE-CE83-BF41-B6B6-37AF2970B32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CCD7B42-3170-2C44-85B2-6E110A410630}"/>
              </a:ext>
            </a:extLst>
          </p:cNvPr>
          <p:cNvSpPr>
            <a:spLocks noGrp="1"/>
          </p:cNvSpPr>
          <p:nvPr>
            <p:ph type="sldNum" sz="quarter" idx="12"/>
          </p:nvPr>
        </p:nvSpPr>
        <p:spPr/>
        <p:txBody>
          <a:bodyPr/>
          <a:lstStyle/>
          <a:p>
            <a:fld id="{3953244B-2915-FF46-BB69-D76AA381EA68}" type="slidenum">
              <a:rPr lang="tr-TR"/>
              <a:t>‹#›</a:t>
            </a:fld>
            <a:endParaRPr lang="tr-TR"/>
          </a:p>
        </p:txBody>
      </p:sp>
    </p:spTree>
    <p:extLst>
      <p:ext uri="{BB962C8B-B14F-4D97-AF65-F5344CB8AC3E}">
        <p14:creationId xmlns:p14="http://schemas.microsoft.com/office/powerpoint/2010/main" val="278332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B4CE12-E82C-E545-B142-F553ECC23F4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773E495-CDB3-7E47-9855-EE0FD8DE12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5EBBC05-49F5-D04D-B944-16E96F519E0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A856C34-0101-AE41-B82A-BCCE65869C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50B33BAC-A467-7348-ADC1-A6CDD2F0B37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89912C0-87DF-C74D-8322-28A266DF5D50}"/>
              </a:ext>
            </a:extLst>
          </p:cNvPr>
          <p:cNvSpPr>
            <a:spLocks noGrp="1"/>
          </p:cNvSpPr>
          <p:nvPr>
            <p:ph type="dt" sz="half" idx="10"/>
          </p:nvPr>
        </p:nvSpPr>
        <p:spPr/>
        <p:txBody>
          <a:bodyPr/>
          <a:lstStyle/>
          <a:p>
            <a:fld id="{B032AF16-5739-CA40-A9B6-28EB57575157}" type="datetimeFigureOut">
              <a:rPr lang="tr-TR"/>
              <a:t>5.12.2021</a:t>
            </a:fld>
            <a:endParaRPr lang="tr-TR"/>
          </a:p>
        </p:txBody>
      </p:sp>
      <p:sp>
        <p:nvSpPr>
          <p:cNvPr id="8" name="Alt Bilgi Yer Tutucusu 7">
            <a:extLst>
              <a:ext uri="{FF2B5EF4-FFF2-40B4-BE49-F238E27FC236}">
                <a16:creationId xmlns:a16="http://schemas.microsoft.com/office/drawing/2014/main" id="{708C7C66-2A6B-8347-9F7D-5AE14373D4E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C4BAD8B-F043-F14A-9D10-11B113D4AF42}"/>
              </a:ext>
            </a:extLst>
          </p:cNvPr>
          <p:cNvSpPr>
            <a:spLocks noGrp="1"/>
          </p:cNvSpPr>
          <p:nvPr>
            <p:ph type="sldNum" sz="quarter" idx="12"/>
          </p:nvPr>
        </p:nvSpPr>
        <p:spPr/>
        <p:txBody>
          <a:bodyPr/>
          <a:lstStyle/>
          <a:p>
            <a:fld id="{3953244B-2915-FF46-BB69-D76AA381EA68}" type="slidenum">
              <a:rPr lang="tr-TR"/>
              <a:t>‹#›</a:t>
            </a:fld>
            <a:endParaRPr lang="tr-TR"/>
          </a:p>
        </p:txBody>
      </p:sp>
    </p:spTree>
    <p:extLst>
      <p:ext uri="{BB962C8B-B14F-4D97-AF65-F5344CB8AC3E}">
        <p14:creationId xmlns:p14="http://schemas.microsoft.com/office/powerpoint/2010/main" val="286660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D71DDF-6449-D249-AD5F-748B97D530A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25986CF-44D3-8C44-984A-7E81628223E0}"/>
              </a:ext>
            </a:extLst>
          </p:cNvPr>
          <p:cNvSpPr>
            <a:spLocks noGrp="1"/>
          </p:cNvSpPr>
          <p:nvPr>
            <p:ph type="dt" sz="half" idx="10"/>
          </p:nvPr>
        </p:nvSpPr>
        <p:spPr/>
        <p:txBody>
          <a:bodyPr/>
          <a:lstStyle/>
          <a:p>
            <a:fld id="{B032AF16-5739-CA40-A9B6-28EB57575157}" type="datetimeFigureOut">
              <a:rPr lang="tr-TR"/>
              <a:t>5.12.2021</a:t>
            </a:fld>
            <a:endParaRPr lang="tr-TR"/>
          </a:p>
        </p:txBody>
      </p:sp>
      <p:sp>
        <p:nvSpPr>
          <p:cNvPr id="4" name="Alt Bilgi Yer Tutucusu 3">
            <a:extLst>
              <a:ext uri="{FF2B5EF4-FFF2-40B4-BE49-F238E27FC236}">
                <a16:creationId xmlns:a16="http://schemas.microsoft.com/office/drawing/2014/main" id="{36EF91AE-4BA8-F540-BFF9-FD9A562B8A3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E4E91CDF-EC61-F84E-ADC9-7FA3896286B7}"/>
              </a:ext>
            </a:extLst>
          </p:cNvPr>
          <p:cNvSpPr>
            <a:spLocks noGrp="1"/>
          </p:cNvSpPr>
          <p:nvPr>
            <p:ph type="sldNum" sz="quarter" idx="12"/>
          </p:nvPr>
        </p:nvSpPr>
        <p:spPr/>
        <p:txBody>
          <a:bodyPr/>
          <a:lstStyle/>
          <a:p>
            <a:fld id="{3953244B-2915-FF46-BB69-D76AA381EA68}" type="slidenum">
              <a:rPr lang="tr-TR"/>
              <a:t>‹#›</a:t>
            </a:fld>
            <a:endParaRPr lang="tr-TR"/>
          </a:p>
        </p:txBody>
      </p:sp>
    </p:spTree>
    <p:extLst>
      <p:ext uri="{BB962C8B-B14F-4D97-AF65-F5344CB8AC3E}">
        <p14:creationId xmlns:p14="http://schemas.microsoft.com/office/powerpoint/2010/main" val="848261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78224DE-031B-4741-B7FC-125677B8014B}"/>
              </a:ext>
            </a:extLst>
          </p:cNvPr>
          <p:cNvSpPr>
            <a:spLocks noGrp="1"/>
          </p:cNvSpPr>
          <p:nvPr>
            <p:ph type="dt" sz="half" idx="10"/>
          </p:nvPr>
        </p:nvSpPr>
        <p:spPr/>
        <p:txBody>
          <a:bodyPr/>
          <a:lstStyle/>
          <a:p>
            <a:fld id="{B032AF16-5739-CA40-A9B6-28EB57575157}" type="datetimeFigureOut">
              <a:rPr lang="tr-TR"/>
              <a:t>5.12.2021</a:t>
            </a:fld>
            <a:endParaRPr lang="tr-TR"/>
          </a:p>
        </p:txBody>
      </p:sp>
      <p:sp>
        <p:nvSpPr>
          <p:cNvPr id="3" name="Alt Bilgi Yer Tutucusu 2">
            <a:extLst>
              <a:ext uri="{FF2B5EF4-FFF2-40B4-BE49-F238E27FC236}">
                <a16:creationId xmlns:a16="http://schemas.microsoft.com/office/drawing/2014/main" id="{BACC2722-F36C-9840-B446-3CA9181D026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E06DDE8-FCF6-D542-BDF6-D89DB032B518}"/>
              </a:ext>
            </a:extLst>
          </p:cNvPr>
          <p:cNvSpPr>
            <a:spLocks noGrp="1"/>
          </p:cNvSpPr>
          <p:nvPr>
            <p:ph type="sldNum" sz="quarter" idx="12"/>
          </p:nvPr>
        </p:nvSpPr>
        <p:spPr/>
        <p:txBody>
          <a:bodyPr/>
          <a:lstStyle/>
          <a:p>
            <a:fld id="{3953244B-2915-FF46-BB69-D76AA381EA68}" type="slidenum">
              <a:rPr lang="tr-TR"/>
              <a:t>‹#›</a:t>
            </a:fld>
            <a:endParaRPr lang="tr-TR"/>
          </a:p>
        </p:txBody>
      </p:sp>
    </p:spTree>
    <p:extLst>
      <p:ext uri="{BB962C8B-B14F-4D97-AF65-F5344CB8AC3E}">
        <p14:creationId xmlns:p14="http://schemas.microsoft.com/office/powerpoint/2010/main" val="4018644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308813-2133-9246-8C2E-3E6EF84137D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CCCFEA8-1CCA-E24D-B303-D616C1B423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82D9D4A-2758-914D-8A14-9D27D061E5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9EE3E5B-2476-4B43-9A69-10818773237F}"/>
              </a:ext>
            </a:extLst>
          </p:cNvPr>
          <p:cNvSpPr>
            <a:spLocks noGrp="1"/>
          </p:cNvSpPr>
          <p:nvPr>
            <p:ph type="dt" sz="half" idx="10"/>
          </p:nvPr>
        </p:nvSpPr>
        <p:spPr/>
        <p:txBody>
          <a:bodyPr/>
          <a:lstStyle/>
          <a:p>
            <a:fld id="{B032AF16-5739-CA40-A9B6-28EB57575157}" type="datetimeFigureOut">
              <a:rPr lang="tr-TR"/>
              <a:t>5.12.2021</a:t>
            </a:fld>
            <a:endParaRPr lang="tr-TR"/>
          </a:p>
        </p:txBody>
      </p:sp>
      <p:sp>
        <p:nvSpPr>
          <p:cNvPr id="6" name="Alt Bilgi Yer Tutucusu 5">
            <a:extLst>
              <a:ext uri="{FF2B5EF4-FFF2-40B4-BE49-F238E27FC236}">
                <a16:creationId xmlns:a16="http://schemas.microsoft.com/office/drawing/2014/main" id="{C26EF032-3087-6746-A595-DF45C71F865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EB25065-A7E7-6B49-8446-9BA19968BBD8}"/>
              </a:ext>
            </a:extLst>
          </p:cNvPr>
          <p:cNvSpPr>
            <a:spLocks noGrp="1"/>
          </p:cNvSpPr>
          <p:nvPr>
            <p:ph type="sldNum" sz="quarter" idx="12"/>
          </p:nvPr>
        </p:nvSpPr>
        <p:spPr/>
        <p:txBody>
          <a:bodyPr/>
          <a:lstStyle/>
          <a:p>
            <a:fld id="{3953244B-2915-FF46-BB69-D76AA381EA68}" type="slidenum">
              <a:rPr lang="tr-TR"/>
              <a:t>‹#›</a:t>
            </a:fld>
            <a:endParaRPr lang="tr-TR"/>
          </a:p>
        </p:txBody>
      </p:sp>
    </p:spTree>
    <p:extLst>
      <p:ext uri="{BB962C8B-B14F-4D97-AF65-F5344CB8AC3E}">
        <p14:creationId xmlns:p14="http://schemas.microsoft.com/office/powerpoint/2010/main" val="75575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3A483C-7B77-3540-8D5A-A0B029F2C9F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86540E3-F238-C843-9F27-BA5FCC5B88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DD7D23A-408F-7640-A214-059061E841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EB439CE-64F1-8E4F-B79B-42B9C7265DAB}"/>
              </a:ext>
            </a:extLst>
          </p:cNvPr>
          <p:cNvSpPr>
            <a:spLocks noGrp="1"/>
          </p:cNvSpPr>
          <p:nvPr>
            <p:ph type="dt" sz="half" idx="10"/>
          </p:nvPr>
        </p:nvSpPr>
        <p:spPr/>
        <p:txBody>
          <a:bodyPr/>
          <a:lstStyle/>
          <a:p>
            <a:fld id="{B032AF16-5739-CA40-A9B6-28EB57575157}" type="datetimeFigureOut">
              <a:rPr lang="tr-TR"/>
              <a:t>5.12.2021</a:t>
            </a:fld>
            <a:endParaRPr lang="tr-TR"/>
          </a:p>
        </p:txBody>
      </p:sp>
      <p:sp>
        <p:nvSpPr>
          <p:cNvPr id="6" name="Alt Bilgi Yer Tutucusu 5">
            <a:extLst>
              <a:ext uri="{FF2B5EF4-FFF2-40B4-BE49-F238E27FC236}">
                <a16:creationId xmlns:a16="http://schemas.microsoft.com/office/drawing/2014/main" id="{9730435B-2367-BE44-8B71-97F97964568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3EF6235-748C-924D-85B8-61E6C1A6BE88}"/>
              </a:ext>
            </a:extLst>
          </p:cNvPr>
          <p:cNvSpPr>
            <a:spLocks noGrp="1"/>
          </p:cNvSpPr>
          <p:nvPr>
            <p:ph type="sldNum" sz="quarter" idx="12"/>
          </p:nvPr>
        </p:nvSpPr>
        <p:spPr/>
        <p:txBody>
          <a:bodyPr/>
          <a:lstStyle/>
          <a:p>
            <a:fld id="{3953244B-2915-FF46-BB69-D76AA381EA68}" type="slidenum">
              <a:rPr lang="tr-TR"/>
              <a:t>‹#›</a:t>
            </a:fld>
            <a:endParaRPr lang="tr-TR"/>
          </a:p>
        </p:txBody>
      </p:sp>
    </p:spTree>
    <p:extLst>
      <p:ext uri="{BB962C8B-B14F-4D97-AF65-F5344CB8AC3E}">
        <p14:creationId xmlns:p14="http://schemas.microsoft.com/office/powerpoint/2010/main" val="2396727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2EA6467-D5F5-F64F-8F0C-63F67820A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4A9B3C3-5192-4D40-BBE9-1863B50D31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2E23CC5-4C9E-374E-B4C0-861C0CFE32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2AF16-5739-CA40-A9B6-28EB57575157}" type="datetimeFigureOut">
              <a:rPr lang="tr-TR"/>
              <a:t>5.12.2021</a:t>
            </a:fld>
            <a:endParaRPr lang="tr-TR"/>
          </a:p>
        </p:txBody>
      </p:sp>
      <p:sp>
        <p:nvSpPr>
          <p:cNvPr id="5" name="Alt Bilgi Yer Tutucusu 4">
            <a:extLst>
              <a:ext uri="{FF2B5EF4-FFF2-40B4-BE49-F238E27FC236}">
                <a16:creationId xmlns:a16="http://schemas.microsoft.com/office/drawing/2014/main" id="{E3D1C46B-D1B9-AF42-829E-8840CAA45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CF65810E-AA9A-6E40-95E8-B6BB71322B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3244B-2915-FF46-BB69-D76AA381EA68}" type="slidenum">
              <a:rPr lang="tr-TR"/>
              <a:t>‹#›</a:t>
            </a:fld>
            <a:endParaRPr lang="tr-TR"/>
          </a:p>
        </p:txBody>
      </p:sp>
    </p:spTree>
    <p:extLst>
      <p:ext uri="{BB962C8B-B14F-4D97-AF65-F5344CB8AC3E}">
        <p14:creationId xmlns:p14="http://schemas.microsoft.com/office/powerpoint/2010/main" val="1441033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4.xml" /></Relationships>
</file>

<file path=ppt/slides/_rels/slide17.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jpeg" /><Relationship Id="rId1" Type="http://schemas.openxmlformats.org/officeDocument/2006/relationships/slideLayout" Target="../slideLayouts/slideLayout4.xml" /></Relationships>
</file>

<file path=ppt/slides/_rels/slide18.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22.jpeg" /><Relationship Id="rId1" Type="http://schemas.openxmlformats.org/officeDocument/2006/relationships/slideLayout" Target="../slideLayouts/slideLayout4.xml" /></Relationships>
</file>

<file path=ppt/slides/_rels/slide19.xml.rels><?xml version="1.0" encoding="UTF-8" standalone="yes"?>
<Relationships xmlns="http://schemas.openxmlformats.org/package/2006/relationships"><Relationship Id="rId3" Type="http://schemas.openxmlformats.org/officeDocument/2006/relationships/hyperlink" Target="https://tr.m.wikipedia.org/wiki/Almanya" TargetMode="External" /><Relationship Id="rId2" Type="http://schemas.openxmlformats.org/officeDocument/2006/relationships/hyperlink" Target="https://www.eagvs.com/blog/almanyaya-ozel-10-lezzet" TargetMode="External" /><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5.xml" /></Relationships>
</file>

<file path=ppt/slides/_rels/slide5.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5.xml" /></Relationships>
</file>

<file path=ppt/slides/_rels/slide6.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5.xml" /></Relationships>
</file>

<file path=ppt/slides/_rels/slide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066202-F97A-334D-BD91-8D3504C23784}"/>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4106C680-D47A-2E45-9DA9-FC1BDE1F1326}"/>
              </a:ext>
            </a:extLst>
          </p:cNvPr>
          <p:cNvSpPr>
            <a:spLocks noGrp="1"/>
          </p:cNvSpPr>
          <p:nvPr>
            <p:ph type="subTitle" idx="1"/>
          </p:nvPr>
        </p:nvSpPr>
        <p:spPr/>
        <p:txBody>
          <a:bodyPr/>
          <a:lstStyle/>
          <a:p>
            <a:endParaRPr lang="tr-TR"/>
          </a:p>
        </p:txBody>
      </p:sp>
      <p:pic>
        <p:nvPicPr>
          <p:cNvPr id="4" name="Resim 4">
            <a:extLst>
              <a:ext uri="{FF2B5EF4-FFF2-40B4-BE49-F238E27FC236}">
                <a16:creationId xmlns:a16="http://schemas.microsoft.com/office/drawing/2014/main" id="{8FF02150-3E17-9D4E-8CAE-A83A6FB3E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5280" y="2331719"/>
            <a:ext cx="3901440" cy="2194560"/>
          </a:xfrm>
          <a:prstGeom prst="rect">
            <a:avLst/>
          </a:prstGeom>
        </p:spPr>
      </p:pic>
      <p:pic>
        <p:nvPicPr>
          <p:cNvPr id="5" name="Resim 5">
            <a:extLst>
              <a:ext uri="{FF2B5EF4-FFF2-40B4-BE49-F238E27FC236}">
                <a16:creationId xmlns:a16="http://schemas.microsoft.com/office/drawing/2014/main" id="{BED46B64-EA04-4C4A-A4DB-5F89CC5F1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F95D79A9-A7D7-FB43-9006-4793D21416B5}"/>
              </a:ext>
            </a:extLst>
          </p:cNvPr>
          <p:cNvSpPr txBox="1"/>
          <p:nvPr/>
        </p:nvSpPr>
        <p:spPr>
          <a:xfrm>
            <a:off x="4145280" y="2509569"/>
            <a:ext cx="6522720" cy="1200329"/>
          </a:xfrm>
          <a:prstGeom prst="rect">
            <a:avLst/>
          </a:prstGeom>
          <a:noFill/>
        </p:spPr>
        <p:txBody>
          <a:bodyPr wrap="square" rtlCol="0">
            <a:spAutoFit/>
          </a:bodyPr>
          <a:lstStyle/>
          <a:p>
            <a:pPr algn="l"/>
            <a:r>
              <a:rPr lang="tr-TR" sz="7200" b="1" i="1"/>
              <a:t>GERMANY</a:t>
            </a:r>
          </a:p>
        </p:txBody>
      </p:sp>
    </p:spTree>
    <p:extLst>
      <p:ext uri="{BB962C8B-B14F-4D97-AF65-F5344CB8AC3E}">
        <p14:creationId xmlns:p14="http://schemas.microsoft.com/office/powerpoint/2010/main" val="403904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6C0D38-A627-3645-9802-A0B1E86A8F9C}"/>
              </a:ext>
            </a:extLst>
          </p:cNvPr>
          <p:cNvSpPr>
            <a:spLocks noGrp="1"/>
          </p:cNvSpPr>
          <p:nvPr>
            <p:ph type="title"/>
          </p:nvPr>
        </p:nvSpPr>
        <p:spPr/>
        <p:txBody>
          <a:bodyPr>
            <a:normAutofit/>
          </a:bodyPr>
          <a:lstStyle/>
          <a:p>
            <a:r>
              <a:rPr lang="tr-TR" sz="4000"/>
              <a:t>Rote Grütze</a:t>
            </a:r>
          </a:p>
        </p:txBody>
      </p:sp>
      <p:pic>
        <p:nvPicPr>
          <p:cNvPr id="5" name="Resim 5">
            <a:extLst>
              <a:ext uri="{FF2B5EF4-FFF2-40B4-BE49-F238E27FC236}">
                <a16:creationId xmlns:a16="http://schemas.microsoft.com/office/drawing/2014/main" id="{F4879C3B-7DAD-724A-887B-821C57AF94B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1967235"/>
            <a:ext cx="6019801" cy="4890765"/>
          </a:xfrm>
        </p:spPr>
      </p:pic>
      <p:sp>
        <p:nvSpPr>
          <p:cNvPr id="4" name="İçerik Yer Tutucusu 3">
            <a:extLst>
              <a:ext uri="{FF2B5EF4-FFF2-40B4-BE49-F238E27FC236}">
                <a16:creationId xmlns:a16="http://schemas.microsoft.com/office/drawing/2014/main" id="{7990429B-E88F-2547-87EC-EB16C2A47B0B}"/>
              </a:ext>
            </a:extLst>
          </p:cNvPr>
          <p:cNvSpPr>
            <a:spLocks noGrp="1"/>
          </p:cNvSpPr>
          <p:nvPr>
            <p:ph sz="half" idx="2"/>
          </p:nvPr>
        </p:nvSpPr>
        <p:spPr>
          <a:xfrm>
            <a:off x="6172202" y="2236948"/>
            <a:ext cx="5181600" cy="4351338"/>
          </a:xfrm>
        </p:spPr>
        <p:txBody>
          <a:bodyPr/>
          <a:lstStyle/>
          <a:p>
            <a:pPr algn="just"/>
            <a:r>
              <a:rPr lang="tr-TR"/>
              <a:t>Rote Grütze is a light dessert often consumed in northern Germany. Rote Grütze has its roots in Denmark. This dessert, which combines red fruits such as raspberries, strawberries and sour cherries with cream and optionally served with ice cream, is one of the must-try flavors in Germany.</a:t>
            </a:r>
          </a:p>
        </p:txBody>
      </p:sp>
    </p:spTree>
    <p:extLst>
      <p:ext uri="{BB962C8B-B14F-4D97-AF65-F5344CB8AC3E}">
        <p14:creationId xmlns:p14="http://schemas.microsoft.com/office/powerpoint/2010/main" val="850269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105336-CCE9-AF41-A2B9-FB43E1879737}"/>
              </a:ext>
            </a:extLst>
          </p:cNvPr>
          <p:cNvSpPr>
            <a:spLocks noGrp="1"/>
          </p:cNvSpPr>
          <p:nvPr>
            <p:ph type="title"/>
          </p:nvPr>
        </p:nvSpPr>
        <p:spPr/>
        <p:txBody>
          <a:bodyPr/>
          <a:lstStyle/>
          <a:p>
            <a:r>
              <a:rPr lang="tr-TR"/>
              <a:t>Flammkuchen</a:t>
            </a:r>
          </a:p>
        </p:txBody>
      </p:sp>
      <p:pic>
        <p:nvPicPr>
          <p:cNvPr id="5" name="Resim 5">
            <a:extLst>
              <a:ext uri="{FF2B5EF4-FFF2-40B4-BE49-F238E27FC236}">
                <a16:creationId xmlns:a16="http://schemas.microsoft.com/office/drawing/2014/main" id="{2D99ABAB-9A0B-734C-9577-7798B7917B1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825625"/>
            <a:ext cx="5719554" cy="5032375"/>
          </a:xfrm>
        </p:spPr>
      </p:pic>
      <p:sp>
        <p:nvSpPr>
          <p:cNvPr id="4" name="İçerik Yer Tutucusu 3">
            <a:extLst>
              <a:ext uri="{FF2B5EF4-FFF2-40B4-BE49-F238E27FC236}">
                <a16:creationId xmlns:a16="http://schemas.microsoft.com/office/drawing/2014/main" id="{3A819D8B-8420-E642-84D5-06E92660703C}"/>
              </a:ext>
            </a:extLst>
          </p:cNvPr>
          <p:cNvSpPr>
            <a:spLocks noGrp="1"/>
          </p:cNvSpPr>
          <p:nvPr>
            <p:ph sz="half" idx="2"/>
          </p:nvPr>
        </p:nvSpPr>
        <p:spPr>
          <a:xfrm>
            <a:off x="6172200" y="2141537"/>
            <a:ext cx="5181600" cy="4351338"/>
          </a:xfrm>
        </p:spPr>
        <p:txBody>
          <a:bodyPr/>
          <a:lstStyle/>
          <a:p>
            <a:pPr algn="just"/>
            <a:r>
              <a:rPr lang="tr-TR"/>
              <a:t>Flammkuchen is a type of pizza. Flammkuchen is made with various ingredients added on thinly rolled dough. If you like pizza, we definitely recommend you to try Flammkuchen.</a:t>
            </a:r>
          </a:p>
        </p:txBody>
      </p:sp>
    </p:spTree>
    <p:extLst>
      <p:ext uri="{BB962C8B-B14F-4D97-AF65-F5344CB8AC3E}">
        <p14:creationId xmlns:p14="http://schemas.microsoft.com/office/powerpoint/2010/main" val="668512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07E5FA-8CA3-4749-BA09-6C6A072991D6}"/>
              </a:ext>
            </a:extLst>
          </p:cNvPr>
          <p:cNvSpPr>
            <a:spLocks noGrp="1"/>
          </p:cNvSpPr>
          <p:nvPr>
            <p:ph type="title"/>
          </p:nvPr>
        </p:nvSpPr>
        <p:spPr/>
        <p:txBody>
          <a:bodyPr/>
          <a:lstStyle/>
          <a:p>
            <a:r>
              <a:rPr lang="tr-TR"/>
              <a:t>Spätzle</a:t>
            </a:r>
          </a:p>
        </p:txBody>
      </p:sp>
      <p:pic>
        <p:nvPicPr>
          <p:cNvPr id="5" name="Resim 5">
            <a:extLst>
              <a:ext uri="{FF2B5EF4-FFF2-40B4-BE49-F238E27FC236}">
                <a16:creationId xmlns:a16="http://schemas.microsoft.com/office/drawing/2014/main" id="{0ECC8823-CD31-0A46-B511-E258E676CA0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663214"/>
            <a:ext cx="5646693" cy="5194785"/>
          </a:xfrm>
        </p:spPr>
      </p:pic>
      <p:sp>
        <p:nvSpPr>
          <p:cNvPr id="4" name="İçerik Yer Tutucusu 3">
            <a:extLst>
              <a:ext uri="{FF2B5EF4-FFF2-40B4-BE49-F238E27FC236}">
                <a16:creationId xmlns:a16="http://schemas.microsoft.com/office/drawing/2014/main" id="{6D2EA320-5794-0646-85BF-58AC373E5D88}"/>
              </a:ext>
            </a:extLst>
          </p:cNvPr>
          <p:cNvSpPr>
            <a:spLocks noGrp="1"/>
          </p:cNvSpPr>
          <p:nvPr>
            <p:ph sz="half" idx="2"/>
          </p:nvPr>
        </p:nvSpPr>
        <p:spPr>
          <a:xfrm>
            <a:off x="5862542" y="2433770"/>
            <a:ext cx="5181600" cy="4351338"/>
          </a:xfrm>
        </p:spPr>
        <p:txBody>
          <a:bodyPr/>
          <a:lstStyle/>
          <a:p>
            <a:pPr algn="just"/>
            <a:r>
              <a:rPr lang="tr-TR"/>
              <a:t>Spätzle is one of the most consumed foods in the country. One of Germany’s rare meatless dishes, this delicious egg noodle is often served with cheese and onions. It is also consumed as a side dish with the main dish.</a:t>
            </a:r>
          </a:p>
        </p:txBody>
      </p:sp>
    </p:spTree>
    <p:extLst>
      <p:ext uri="{BB962C8B-B14F-4D97-AF65-F5344CB8AC3E}">
        <p14:creationId xmlns:p14="http://schemas.microsoft.com/office/powerpoint/2010/main" val="446589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872373-7AE9-3446-B64A-C7465BBCD187}"/>
              </a:ext>
            </a:extLst>
          </p:cNvPr>
          <p:cNvSpPr>
            <a:spLocks noGrp="1"/>
          </p:cNvSpPr>
          <p:nvPr>
            <p:ph type="title"/>
          </p:nvPr>
        </p:nvSpPr>
        <p:spPr/>
        <p:txBody>
          <a:bodyPr/>
          <a:lstStyle/>
          <a:p>
            <a:r>
              <a:rPr lang="tr-TR"/>
              <a:t>Bratwurst</a:t>
            </a:r>
          </a:p>
        </p:txBody>
      </p:sp>
      <p:pic>
        <p:nvPicPr>
          <p:cNvPr id="5" name="Resim 5">
            <a:extLst>
              <a:ext uri="{FF2B5EF4-FFF2-40B4-BE49-F238E27FC236}">
                <a16:creationId xmlns:a16="http://schemas.microsoft.com/office/drawing/2014/main" id="{719BB9EF-5F38-8E49-A282-F149F453B89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030135"/>
            <a:ext cx="5555618" cy="4827865"/>
          </a:xfrm>
        </p:spPr>
      </p:pic>
      <p:sp>
        <p:nvSpPr>
          <p:cNvPr id="4" name="İçerik Yer Tutucusu 3">
            <a:extLst>
              <a:ext uri="{FF2B5EF4-FFF2-40B4-BE49-F238E27FC236}">
                <a16:creationId xmlns:a16="http://schemas.microsoft.com/office/drawing/2014/main" id="{F6F2217E-DDB7-B549-A640-3AC809E9C487}"/>
              </a:ext>
            </a:extLst>
          </p:cNvPr>
          <p:cNvSpPr>
            <a:spLocks noGrp="1"/>
          </p:cNvSpPr>
          <p:nvPr>
            <p:ph sz="half" idx="2"/>
          </p:nvPr>
        </p:nvSpPr>
        <p:spPr>
          <a:xfrm>
            <a:off x="5898973" y="2268398"/>
            <a:ext cx="5181600" cy="4351338"/>
          </a:xfrm>
        </p:spPr>
        <p:txBody>
          <a:bodyPr/>
          <a:lstStyle/>
          <a:p>
            <a:pPr algn="just"/>
            <a:r>
              <a:rPr lang="tr-TR"/>
              <a:t>One of the first dishes that come to mind when talking about Germany is sausages with a very plump appearance. Bratwurst made from pork is a delicacy that is often encountered at streetside kiosks and festivals.</a:t>
            </a:r>
          </a:p>
        </p:txBody>
      </p:sp>
    </p:spTree>
    <p:extLst>
      <p:ext uri="{BB962C8B-B14F-4D97-AF65-F5344CB8AC3E}">
        <p14:creationId xmlns:p14="http://schemas.microsoft.com/office/powerpoint/2010/main" val="987644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23EBBA-67A2-F04B-A3C4-8B1C8CA06076}"/>
              </a:ext>
            </a:extLst>
          </p:cNvPr>
          <p:cNvSpPr>
            <a:spLocks noGrp="1"/>
          </p:cNvSpPr>
          <p:nvPr>
            <p:ph type="title"/>
          </p:nvPr>
        </p:nvSpPr>
        <p:spPr/>
        <p:txBody>
          <a:bodyPr/>
          <a:lstStyle/>
          <a:p>
            <a:r>
              <a:rPr lang="tr-TR"/>
              <a:t>Leipziger Allerlei</a:t>
            </a:r>
          </a:p>
        </p:txBody>
      </p:sp>
      <p:pic>
        <p:nvPicPr>
          <p:cNvPr id="5" name="Resim 5">
            <a:extLst>
              <a:ext uri="{FF2B5EF4-FFF2-40B4-BE49-F238E27FC236}">
                <a16:creationId xmlns:a16="http://schemas.microsoft.com/office/drawing/2014/main" id="{29D882C9-22C1-B44F-99D4-E63E3028E50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4645" y="1930806"/>
            <a:ext cx="5555618" cy="4927194"/>
          </a:xfrm>
        </p:spPr>
      </p:pic>
      <p:sp>
        <p:nvSpPr>
          <p:cNvPr id="4" name="İçerik Yer Tutucusu 3">
            <a:extLst>
              <a:ext uri="{FF2B5EF4-FFF2-40B4-BE49-F238E27FC236}">
                <a16:creationId xmlns:a16="http://schemas.microsoft.com/office/drawing/2014/main" id="{6EC9487D-344C-B244-9715-C62316290D0C}"/>
              </a:ext>
            </a:extLst>
          </p:cNvPr>
          <p:cNvSpPr>
            <a:spLocks noGrp="1"/>
          </p:cNvSpPr>
          <p:nvPr>
            <p:ph sz="half" idx="2"/>
          </p:nvPr>
        </p:nvSpPr>
        <p:spPr>
          <a:xfrm>
            <a:off x="6172200" y="2218734"/>
            <a:ext cx="5181600" cy="4351338"/>
          </a:xfrm>
        </p:spPr>
        <p:txBody>
          <a:bodyPr/>
          <a:lstStyle/>
          <a:p>
            <a:pPr algn="just"/>
            <a:r>
              <a:rPr lang="tr-TR"/>
              <a:t>One of the most popular dishes of eastern Germany is Leipziger Allerei, that is, the “Leipzig variety”. It is prepared with a mixture of kinds, fresh peas, carrots, asparagus and lamb mushrooms. If preferred, green beans and cauliflower can be added.</a:t>
            </a:r>
          </a:p>
        </p:txBody>
      </p:sp>
    </p:spTree>
    <p:extLst>
      <p:ext uri="{BB962C8B-B14F-4D97-AF65-F5344CB8AC3E}">
        <p14:creationId xmlns:p14="http://schemas.microsoft.com/office/powerpoint/2010/main" val="3319345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11D918-9026-A742-9492-2CEA64B2F68C}"/>
              </a:ext>
            </a:extLst>
          </p:cNvPr>
          <p:cNvSpPr>
            <a:spLocks noGrp="1"/>
          </p:cNvSpPr>
          <p:nvPr>
            <p:ph type="title"/>
          </p:nvPr>
        </p:nvSpPr>
        <p:spPr/>
        <p:txBody>
          <a:bodyPr/>
          <a:lstStyle/>
          <a:p>
            <a:r>
              <a:rPr lang="tr-TR"/>
              <a:t>Rouladen</a:t>
            </a:r>
          </a:p>
        </p:txBody>
      </p:sp>
      <p:pic>
        <p:nvPicPr>
          <p:cNvPr id="5" name="Resim 5">
            <a:extLst>
              <a:ext uri="{FF2B5EF4-FFF2-40B4-BE49-F238E27FC236}">
                <a16:creationId xmlns:a16="http://schemas.microsoft.com/office/drawing/2014/main" id="{3CDC35CD-2D77-4442-80D8-3D553B93104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789194"/>
            <a:ext cx="5764788" cy="5032375"/>
          </a:xfrm>
        </p:spPr>
      </p:pic>
      <p:sp>
        <p:nvSpPr>
          <p:cNvPr id="4" name="İçerik Yer Tutucusu 3">
            <a:extLst>
              <a:ext uri="{FF2B5EF4-FFF2-40B4-BE49-F238E27FC236}">
                <a16:creationId xmlns:a16="http://schemas.microsoft.com/office/drawing/2014/main" id="{2F80FC3E-7A6C-7E4E-887E-3D2A9EFA1ED3}"/>
              </a:ext>
            </a:extLst>
          </p:cNvPr>
          <p:cNvSpPr>
            <a:spLocks noGrp="1"/>
          </p:cNvSpPr>
          <p:nvPr>
            <p:ph sz="half" idx="2"/>
          </p:nvPr>
        </p:nvSpPr>
        <p:spPr>
          <a:xfrm>
            <a:off x="6096000" y="2645306"/>
            <a:ext cx="5521920" cy="4351338"/>
          </a:xfrm>
        </p:spPr>
        <p:txBody>
          <a:bodyPr/>
          <a:lstStyle/>
          <a:p>
            <a:pPr algn="just"/>
            <a:r>
              <a:rPr lang="tr-TR"/>
              <a:t>Rouladen is a mixture of bacon, onions, mustard and pickles wrapped in thinly sliced ​​meat. Rouladen also has vegetable alternatives for vegetarians.</a:t>
            </a:r>
          </a:p>
        </p:txBody>
      </p:sp>
    </p:spTree>
    <p:extLst>
      <p:ext uri="{BB962C8B-B14F-4D97-AF65-F5344CB8AC3E}">
        <p14:creationId xmlns:p14="http://schemas.microsoft.com/office/powerpoint/2010/main" val="1700024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F9ECA6-83F5-D14A-9808-73B8DDB6A0EF}"/>
              </a:ext>
            </a:extLst>
          </p:cNvPr>
          <p:cNvSpPr>
            <a:spLocks noGrp="1"/>
          </p:cNvSpPr>
          <p:nvPr>
            <p:ph type="title"/>
          </p:nvPr>
        </p:nvSpPr>
        <p:spPr/>
        <p:txBody>
          <a:bodyPr/>
          <a:lstStyle/>
          <a:p>
            <a:r>
              <a:rPr lang="tr-TR"/>
              <a:t>Maultaschen</a:t>
            </a:r>
          </a:p>
        </p:txBody>
      </p:sp>
      <p:pic>
        <p:nvPicPr>
          <p:cNvPr id="5" name="Resim 5">
            <a:extLst>
              <a:ext uri="{FF2B5EF4-FFF2-40B4-BE49-F238E27FC236}">
                <a16:creationId xmlns:a16="http://schemas.microsoft.com/office/drawing/2014/main" id="{89C9FFC3-A90A-5E4C-81F7-4D8CB51FAF9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967236"/>
            <a:ext cx="6019800" cy="4890764"/>
          </a:xfrm>
        </p:spPr>
      </p:pic>
      <p:sp>
        <p:nvSpPr>
          <p:cNvPr id="4" name="İçerik Yer Tutucusu 3">
            <a:extLst>
              <a:ext uri="{FF2B5EF4-FFF2-40B4-BE49-F238E27FC236}">
                <a16:creationId xmlns:a16="http://schemas.microsoft.com/office/drawing/2014/main" id="{4F6BEF3C-8B4B-6644-AFB7-8990CED74024}"/>
              </a:ext>
            </a:extLst>
          </p:cNvPr>
          <p:cNvSpPr>
            <a:spLocks noGrp="1"/>
          </p:cNvSpPr>
          <p:nvPr>
            <p:ph sz="half" idx="2"/>
          </p:nvPr>
        </p:nvSpPr>
        <p:spPr>
          <a:xfrm>
            <a:off x="6514948" y="2141537"/>
            <a:ext cx="5181600" cy="4351338"/>
          </a:xfrm>
        </p:spPr>
        <p:txBody>
          <a:bodyPr/>
          <a:lstStyle/>
          <a:p>
            <a:pPr algn="just"/>
            <a:r>
              <a:rPr lang="tr-TR"/>
              <a:t>We can call Maultaschen, a local dish of the south of Germany, German-style ravioli. It is a delicious and satisfying meal. Much more ingredients are used for the stuffing than the ravioli we are used to, and sausage, spinach and onions are placed in slightly larger dough sachets.</a:t>
            </a:r>
          </a:p>
        </p:txBody>
      </p:sp>
    </p:spTree>
    <p:extLst>
      <p:ext uri="{BB962C8B-B14F-4D97-AF65-F5344CB8AC3E}">
        <p14:creationId xmlns:p14="http://schemas.microsoft.com/office/powerpoint/2010/main" val="344681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5">
            <a:extLst>
              <a:ext uri="{FF2B5EF4-FFF2-40B4-BE49-F238E27FC236}">
                <a16:creationId xmlns:a16="http://schemas.microsoft.com/office/drawing/2014/main" id="{2B11ADE9-8C39-8141-9AD3-17A29FF43CC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54360" y="0"/>
            <a:ext cx="3891967" cy="6857999"/>
          </a:xfrm>
        </p:spPr>
      </p:pic>
      <p:pic>
        <p:nvPicPr>
          <p:cNvPr id="6" name="Resim 6">
            <a:extLst>
              <a:ext uri="{FF2B5EF4-FFF2-40B4-BE49-F238E27FC236}">
                <a16:creationId xmlns:a16="http://schemas.microsoft.com/office/drawing/2014/main" id="{DCF3B7F8-AEB4-E044-B11E-BCFE7E20CA0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85690" y="892542"/>
            <a:ext cx="3026236" cy="5965457"/>
          </a:xfrm>
        </p:spPr>
      </p:pic>
    </p:spTree>
    <p:extLst>
      <p:ext uri="{BB962C8B-B14F-4D97-AF65-F5344CB8AC3E}">
        <p14:creationId xmlns:p14="http://schemas.microsoft.com/office/powerpoint/2010/main" val="381752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5">
            <a:extLst>
              <a:ext uri="{FF2B5EF4-FFF2-40B4-BE49-F238E27FC236}">
                <a16:creationId xmlns:a16="http://schemas.microsoft.com/office/drawing/2014/main" id="{73A5FF93-95FF-694A-9C55-C385F0E2CE6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38567" y="131618"/>
            <a:ext cx="3824876" cy="6726382"/>
          </a:xfrm>
        </p:spPr>
      </p:pic>
      <p:pic>
        <p:nvPicPr>
          <p:cNvPr id="6" name="Resim 6">
            <a:extLst>
              <a:ext uri="{FF2B5EF4-FFF2-40B4-BE49-F238E27FC236}">
                <a16:creationId xmlns:a16="http://schemas.microsoft.com/office/drawing/2014/main" id="{C3784E6D-256D-5D44-B375-6E0176EF4C6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74278" y="1347921"/>
            <a:ext cx="3473912" cy="5510080"/>
          </a:xfrm>
        </p:spPr>
      </p:pic>
    </p:spTree>
    <p:extLst>
      <p:ext uri="{BB962C8B-B14F-4D97-AF65-F5344CB8AC3E}">
        <p14:creationId xmlns:p14="http://schemas.microsoft.com/office/powerpoint/2010/main" val="676496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963E1A-6D84-5047-8382-35C27425571A}"/>
              </a:ext>
            </a:extLst>
          </p:cNvPr>
          <p:cNvSpPr>
            <a:spLocks noGrp="1"/>
          </p:cNvSpPr>
          <p:nvPr>
            <p:ph type="title"/>
          </p:nvPr>
        </p:nvSpPr>
        <p:spPr/>
        <p:txBody>
          <a:bodyPr/>
          <a:lstStyle/>
          <a:p>
            <a:r>
              <a:rPr lang="tr-TR"/>
              <a:t>References</a:t>
            </a:r>
          </a:p>
        </p:txBody>
      </p:sp>
      <p:sp>
        <p:nvSpPr>
          <p:cNvPr id="3" name="İçerik Yer Tutucusu 2">
            <a:extLst>
              <a:ext uri="{FF2B5EF4-FFF2-40B4-BE49-F238E27FC236}">
                <a16:creationId xmlns:a16="http://schemas.microsoft.com/office/drawing/2014/main" id="{4AAA5C5B-F4AE-BE47-8552-B0C444661971}"/>
              </a:ext>
            </a:extLst>
          </p:cNvPr>
          <p:cNvSpPr>
            <a:spLocks noGrp="1"/>
          </p:cNvSpPr>
          <p:nvPr>
            <p:ph sz="half" idx="1"/>
          </p:nvPr>
        </p:nvSpPr>
        <p:spPr>
          <a:xfrm>
            <a:off x="838200" y="1825625"/>
            <a:ext cx="10801274" cy="4351338"/>
          </a:xfrm>
        </p:spPr>
        <p:txBody>
          <a:bodyPr/>
          <a:lstStyle/>
          <a:p>
            <a:r>
              <a:rPr lang="tr-TR">
                <a:hlinkClick r:id="rId2"/>
              </a:rPr>
              <a:t>https://www.eagvs.com/blog/almanyaya-ozel-10-lezzet</a:t>
            </a:r>
            <a:r>
              <a:rPr lang="tr-TR"/>
              <a:t> </a:t>
            </a:r>
            <a:r>
              <a:rPr lang="tr-TR">
                <a:hlinkClick r:id="rId3"/>
              </a:rPr>
              <a:t>https://tr.m.wikipedia.org/wiki/Almanya</a:t>
            </a:r>
            <a:r>
              <a:rPr lang="tr-TR"/>
              <a:t>  </a:t>
            </a:r>
          </a:p>
        </p:txBody>
      </p:sp>
    </p:spTree>
    <p:extLst>
      <p:ext uri="{BB962C8B-B14F-4D97-AF65-F5344CB8AC3E}">
        <p14:creationId xmlns:p14="http://schemas.microsoft.com/office/powerpoint/2010/main" val="2598018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5">
            <a:extLst>
              <a:ext uri="{FF2B5EF4-FFF2-40B4-BE49-F238E27FC236}">
                <a16:creationId xmlns:a16="http://schemas.microsoft.com/office/drawing/2014/main" id="{E9762817-52FD-2242-A051-9D3485A1588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92175" y="1825624"/>
            <a:ext cx="4504863" cy="5032375"/>
          </a:xfrm>
        </p:spPr>
      </p:pic>
      <p:sp>
        <p:nvSpPr>
          <p:cNvPr id="4" name="İçerik Yer Tutucusu 3">
            <a:extLst>
              <a:ext uri="{FF2B5EF4-FFF2-40B4-BE49-F238E27FC236}">
                <a16:creationId xmlns:a16="http://schemas.microsoft.com/office/drawing/2014/main" id="{FC46A1FE-79C4-1342-91BF-65874E86E0B3}"/>
              </a:ext>
            </a:extLst>
          </p:cNvPr>
          <p:cNvSpPr>
            <a:spLocks noGrp="1"/>
          </p:cNvSpPr>
          <p:nvPr>
            <p:ph sz="half" idx="2"/>
          </p:nvPr>
        </p:nvSpPr>
        <p:spPr>
          <a:xfrm>
            <a:off x="5197038" y="1825624"/>
            <a:ext cx="6606372" cy="5032375"/>
          </a:xfrm>
        </p:spPr>
        <p:txBody>
          <a:bodyPr>
            <a:normAutofit lnSpcReduction="10000"/>
          </a:bodyPr>
          <a:lstStyle/>
          <a:p>
            <a:pPr marL="0" indent="0" algn="just">
              <a:buNone/>
            </a:pPr>
            <a:r>
              <a:rPr lang="tr-TR"/>
              <a:t>Federal Republic of GermanyIt is a country located in Centroly Europe. With a population of approximately 83 million people living on its territory, it has the largest population in the European Union and it is the world’s second largest immigration recipient after the United States, with 14.88% of this population, according to the estimate of the United Nations, immigrants. It is the second country. The capital of the country, Berlin, is also the city with the highest population, followed by Hamburg, Munich and Cologne, respectively</a:t>
            </a:r>
            <a:r>
              <a:rPr lang="tr-TR" sz="3600"/>
              <a:t>.</a:t>
            </a:r>
            <a:endParaRPr lang="tr-TR"/>
          </a:p>
        </p:txBody>
      </p:sp>
    </p:spTree>
    <p:extLst>
      <p:ext uri="{BB962C8B-B14F-4D97-AF65-F5344CB8AC3E}">
        <p14:creationId xmlns:p14="http://schemas.microsoft.com/office/powerpoint/2010/main" val="1596329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BCD4E1DD-C9C6-A143-B94F-F2398D96046B}"/>
              </a:ext>
            </a:extLst>
          </p:cNvPr>
          <p:cNvSpPr>
            <a:spLocks noGrp="1"/>
          </p:cNvSpPr>
          <p:nvPr>
            <p:ph sz="half" idx="2"/>
          </p:nvPr>
        </p:nvSpPr>
        <p:spPr>
          <a:xfrm>
            <a:off x="6172200" y="4225912"/>
            <a:ext cx="5181600" cy="3244326"/>
          </a:xfrm>
        </p:spPr>
        <p:txBody>
          <a:bodyPr/>
          <a:lstStyle/>
          <a:p>
            <a:r>
              <a:rPr lang="tr-TR"/>
              <a:t>Şerife Nur Coşu </a:t>
            </a:r>
          </a:p>
          <a:p>
            <a:r>
              <a:rPr lang="tr-TR"/>
              <a:t>10/A      78</a:t>
            </a:r>
          </a:p>
        </p:txBody>
      </p:sp>
      <p:pic>
        <p:nvPicPr>
          <p:cNvPr id="8" name="Resim 8">
            <a:extLst>
              <a:ext uri="{FF2B5EF4-FFF2-40B4-BE49-F238E27FC236}">
                <a16:creationId xmlns:a16="http://schemas.microsoft.com/office/drawing/2014/main" id="{71CB3B02-2DA8-FD49-B5B2-C490E977B3F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347920"/>
            <a:ext cx="5181601" cy="4829043"/>
          </a:xfrm>
        </p:spPr>
      </p:pic>
    </p:spTree>
    <p:extLst>
      <p:ext uri="{BB962C8B-B14F-4D97-AF65-F5344CB8AC3E}">
        <p14:creationId xmlns:p14="http://schemas.microsoft.com/office/powerpoint/2010/main" val="316763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1B3FCE-CB0C-D640-920F-A214401543B3}"/>
              </a:ext>
            </a:extLst>
          </p:cNvPr>
          <p:cNvSpPr>
            <a:spLocks noGrp="1"/>
          </p:cNvSpPr>
          <p:nvPr>
            <p:ph type="title"/>
          </p:nvPr>
        </p:nvSpPr>
        <p:spPr/>
        <p:txBody>
          <a:bodyPr/>
          <a:lstStyle/>
          <a:p>
            <a:endParaRPr lang="tr-TR"/>
          </a:p>
        </p:txBody>
      </p:sp>
      <p:pic>
        <p:nvPicPr>
          <p:cNvPr id="4" name="Resim 4">
            <a:extLst>
              <a:ext uri="{FF2B5EF4-FFF2-40B4-BE49-F238E27FC236}">
                <a16:creationId xmlns:a16="http://schemas.microsoft.com/office/drawing/2014/main" id="{872314AE-44D2-214B-BFFD-B209462A24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4031729" cy="6994614"/>
          </a:xfrm>
        </p:spPr>
      </p:pic>
      <p:sp>
        <p:nvSpPr>
          <p:cNvPr id="3" name="Metin kutusu 2">
            <a:extLst>
              <a:ext uri="{FF2B5EF4-FFF2-40B4-BE49-F238E27FC236}">
                <a16:creationId xmlns:a16="http://schemas.microsoft.com/office/drawing/2014/main" id="{74ACC9A8-EE31-B546-B86A-2858AA46471C}"/>
              </a:ext>
            </a:extLst>
          </p:cNvPr>
          <p:cNvSpPr txBox="1"/>
          <p:nvPr/>
        </p:nvSpPr>
        <p:spPr>
          <a:xfrm>
            <a:off x="5178564" y="2519154"/>
            <a:ext cx="1828800" cy="1828800"/>
          </a:xfrm>
          <a:prstGeom prst="rect">
            <a:avLst/>
          </a:prstGeom>
          <a:noFill/>
        </p:spPr>
        <p:txBody>
          <a:bodyPr wrap="square" rtlCol="0">
            <a:spAutoFit/>
          </a:bodyPr>
          <a:lstStyle/>
          <a:p>
            <a:pPr algn="l"/>
            <a:endParaRPr lang="tr-TR"/>
          </a:p>
        </p:txBody>
      </p:sp>
      <p:sp>
        <p:nvSpPr>
          <p:cNvPr id="6" name="Metin kutusu 5">
            <a:extLst>
              <a:ext uri="{FF2B5EF4-FFF2-40B4-BE49-F238E27FC236}">
                <a16:creationId xmlns:a16="http://schemas.microsoft.com/office/drawing/2014/main" id="{DF2F458D-28AE-9E44-B1EE-E0B4AAF24E3B}"/>
              </a:ext>
            </a:extLst>
          </p:cNvPr>
          <p:cNvSpPr txBox="1"/>
          <p:nvPr/>
        </p:nvSpPr>
        <p:spPr>
          <a:xfrm>
            <a:off x="838200" y="2732127"/>
            <a:ext cx="10968854" cy="3231654"/>
          </a:xfrm>
          <a:prstGeom prst="rect">
            <a:avLst/>
          </a:prstGeom>
          <a:noFill/>
        </p:spPr>
        <p:txBody>
          <a:bodyPr wrap="square" rtlCol="0">
            <a:spAutoFit/>
          </a:bodyPr>
          <a:lstStyle/>
          <a:p>
            <a:pPr algn="just"/>
            <a:r>
              <a:rPr lang="tr-TR" sz="3200"/>
              <a:t>Due to lack of money, military uniforms in various colors are painted black from head to toe, and the red cloth under the yellow buttons is considered to be the past of the colors that make up the German flag today. With the decision taken on June 7, 1950, the meaning of colors has been determined as «Drawing, Rights and Freedom</a:t>
            </a:r>
            <a:r>
              <a:rPr lang="tr-TR" sz="4400"/>
              <a:t>.</a:t>
            </a:r>
            <a:endParaRPr lang="tr-TR" sz="3200"/>
          </a:p>
        </p:txBody>
      </p:sp>
    </p:spTree>
    <p:extLst>
      <p:ext uri="{BB962C8B-B14F-4D97-AF65-F5344CB8AC3E}">
        <p14:creationId xmlns:p14="http://schemas.microsoft.com/office/powerpoint/2010/main" val="3862315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ACB4F478-57B1-A44E-B7D1-32EA6C5DFE1C}"/>
              </a:ext>
            </a:extLst>
          </p:cNvPr>
          <p:cNvSpPr>
            <a:spLocks noGrp="1"/>
          </p:cNvSpPr>
          <p:nvPr>
            <p:ph type="body" idx="1"/>
          </p:nvPr>
        </p:nvSpPr>
        <p:spPr/>
        <p:txBody>
          <a:bodyPr>
            <a:normAutofit/>
          </a:bodyPr>
          <a:lstStyle/>
          <a:p>
            <a:r>
              <a:rPr lang="tr-TR" sz="3600"/>
              <a:t>Köln</a:t>
            </a:r>
          </a:p>
        </p:txBody>
      </p:sp>
      <p:pic>
        <p:nvPicPr>
          <p:cNvPr id="5" name="Resim 5">
            <a:extLst>
              <a:ext uri="{FF2B5EF4-FFF2-40B4-BE49-F238E27FC236}">
                <a16:creationId xmlns:a16="http://schemas.microsoft.com/office/drawing/2014/main" id="{FE853B7B-9BB4-384F-95BE-1F306D5D9D2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628107"/>
            <a:ext cx="5157787" cy="3438524"/>
          </a:xfrm>
        </p:spPr>
      </p:pic>
      <p:sp>
        <p:nvSpPr>
          <p:cNvPr id="4" name="Metin Yer Tutucusu 3">
            <a:extLst>
              <a:ext uri="{FF2B5EF4-FFF2-40B4-BE49-F238E27FC236}">
                <a16:creationId xmlns:a16="http://schemas.microsoft.com/office/drawing/2014/main" id="{4F7F4875-DC3C-294A-9F64-1432B594B7BC}"/>
              </a:ext>
            </a:extLst>
          </p:cNvPr>
          <p:cNvSpPr>
            <a:spLocks noGrp="1"/>
          </p:cNvSpPr>
          <p:nvPr>
            <p:ph type="body" sz="quarter" idx="3"/>
          </p:nvPr>
        </p:nvSpPr>
        <p:spPr/>
        <p:txBody>
          <a:bodyPr>
            <a:normAutofit/>
          </a:bodyPr>
          <a:lstStyle/>
          <a:p>
            <a:r>
              <a:rPr lang="tr-TR" sz="3200"/>
              <a:t>Hamburg</a:t>
            </a:r>
          </a:p>
        </p:txBody>
      </p:sp>
      <p:pic>
        <p:nvPicPr>
          <p:cNvPr id="7" name="Resim 7">
            <a:extLst>
              <a:ext uri="{FF2B5EF4-FFF2-40B4-BE49-F238E27FC236}">
                <a16:creationId xmlns:a16="http://schemas.microsoft.com/office/drawing/2014/main" id="{5B28E881-8385-7C4A-9547-C31258DC4EA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68317" y="2627313"/>
            <a:ext cx="5038554" cy="3438525"/>
          </a:xfrm>
        </p:spPr>
      </p:pic>
    </p:spTree>
    <p:extLst>
      <p:ext uri="{BB962C8B-B14F-4D97-AF65-F5344CB8AC3E}">
        <p14:creationId xmlns:p14="http://schemas.microsoft.com/office/powerpoint/2010/main" val="219643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885AD7C7-7864-2E4C-ABA6-AC6CFBC55429}"/>
              </a:ext>
            </a:extLst>
          </p:cNvPr>
          <p:cNvSpPr>
            <a:spLocks noGrp="1"/>
          </p:cNvSpPr>
          <p:nvPr>
            <p:ph type="body" idx="1"/>
          </p:nvPr>
        </p:nvSpPr>
        <p:spPr/>
        <p:txBody>
          <a:bodyPr>
            <a:normAutofit/>
          </a:bodyPr>
          <a:lstStyle/>
          <a:p>
            <a:r>
              <a:rPr lang="tr-TR" sz="3200"/>
              <a:t>Heidelberg</a:t>
            </a:r>
          </a:p>
        </p:txBody>
      </p:sp>
      <p:pic>
        <p:nvPicPr>
          <p:cNvPr id="5" name="Resim 5">
            <a:extLst>
              <a:ext uri="{FF2B5EF4-FFF2-40B4-BE49-F238E27FC236}">
                <a16:creationId xmlns:a16="http://schemas.microsoft.com/office/drawing/2014/main" id="{C065CFC9-7E78-6F4F-9A96-A52A5C2A467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874299"/>
            <a:ext cx="5157787" cy="2946140"/>
          </a:xfrm>
        </p:spPr>
      </p:pic>
      <p:sp>
        <p:nvSpPr>
          <p:cNvPr id="6" name="Metin Yer Tutucusu 5">
            <a:extLst>
              <a:ext uri="{FF2B5EF4-FFF2-40B4-BE49-F238E27FC236}">
                <a16:creationId xmlns:a16="http://schemas.microsoft.com/office/drawing/2014/main" id="{408C62AC-EA53-434E-BA88-47C94537E1C7}"/>
              </a:ext>
            </a:extLst>
          </p:cNvPr>
          <p:cNvSpPr>
            <a:spLocks noGrp="1"/>
          </p:cNvSpPr>
          <p:nvPr>
            <p:ph type="body" sz="quarter" idx="3"/>
          </p:nvPr>
        </p:nvSpPr>
        <p:spPr/>
        <p:txBody>
          <a:bodyPr>
            <a:normAutofit/>
          </a:bodyPr>
          <a:lstStyle/>
          <a:p>
            <a:r>
              <a:rPr lang="tr-TR" sz="3200"/>
              <a:t>Honnover</a:t>
            </a:r>
          </a:p>
        </p:txBody>
      </p:sp>
      <p:pic>
        <p:nvPicPr>
          <p:cNvPr id="9" name="Resim 9">
            <a:extLst>
              <a:ext uri="{FF2B5EF4-FFF2-40B4-BE49-F238E27FC236}">
                <a16:creationId xmlns:a16="http://schemas.microsoft.com/office/drawing/2014/main" id="{20C1BCB4-0546-334B-801C-3C339DF8632F}"/>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874299"/>
            <a:ext cx="4994275" cy="2946140"/>
          </a:xfrm>
        </p:spPr>
      </p:pic>
    </p:spTree>
    <p:extLst>
      <p:ext uri="{BB962C8B-B14F-4D97-AF65-F5344CB8AC3E}">
        <p14:creationId xmlns:p14="http://schemas.microsoft.com/office/powerpoint/2010/main" val="2938780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Yer Tutucusu 8">
            <a:extLst>
              <a:ext uri="{FF2B5EF4-FFF2-40B4-BE49-F238E27FC236}">
                <a16:creationId xmlns:a16="http://schemas.microsoft.com/office/drawing/2014/main" id="{CC552097-0ECF-0C4B-932C-50610E241135}"/>
              </a:ext>
            </a:extLst>
          </p:cNvPr>
          <p:cNvSpPr>
            <a:spLocks noGrp="1"/>
          </p:cNvSpPr>
          <p:nvPr>
            <p:ph type="body" idx="1"/>
          </p:nvPr>
        </p:nvSpPr>
        <p:spPr/>
        <p:txBody>
          <a:bodyPr>
            <a:normAutofit/>
          </a:bodyPr>
          <a:lstStyle/>
          <a:p>
            <a:r>
              <a:rPr lang="tr-TR" sz="3200"/>
              <a:t>Bremen</a:t>
            </a:r>
          </a:p>
        </p:txBody>
      </p:sp>
      <p:pic>
        <p:nvPicPr>
          <p:cNvPr id="11" name="Resim 11">
            <a:extLst>
              <a:ext uri="{FF2B5EF4-FFF2-40B4-BE49-F238E27FC236}">
                <a16:creationId xmlns:a16="http://schemas.microsoft.com/office/drawing/2014/main" id="{70B02A93-C0F3-6540-887B-7610BEA12C9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951163"/>
            <a:ext cx="4736622" cy="2859087"/>
          </a:xfrm>
        </p:spPr>
      </p:pic>
      <p:sp>
        <p:nvSpPr>
          <p:cNvPr id="10" name="Metin Yer Tutucusu 9">
            <a:extLst>
              <a:ext uri="{FF2B5EF4-FFF2-40B4-BE49-F238E27FC236}">
                <a16:creationId xmlns:a16="http://schemas.microsoft.com/office/drawing/2014/main" id="{38C676AE-E1BC-6746-9131-157DD5040C3B}"/>
              </a:ext>
            </a:extLst>
          </p:cNvPr>
          <p:cNvSpPr>
            <a:spLocks noGrp="1"/>
          </p:cNvSpPr>
          <p:nvPr>
            <p:ph type="body" sz="quarter" idx="3"/>
          </p:nvPr>
        </p:nvSpPr>
        <p:spPr/>
        <p:txBody>
          <a:bodyPr>
            <a:normAutofit/>
          </a:bodyPr>
          <a:lstStyle/>
          <a:p>
            <a:r>
              <a:rPr lang="tr-TR" sz="3200"/>
              <a:t>Berlin</a:t>
            </a:r>
          </a:p>
        </p:txBody>
      </p:sp>
      <p:pic>
        <p:nvPicPr>
          <p:cNvPr id="12" name="Resim 12">
            <a:extLst>
              <a:ext uri="{FF2B5EF4-FFF2-40B4-BE49-F238E27FC236}">
                <a16:creationId xmlns:a16="http://schemas.microsoft.com/office/drawing/2014/main" id="{A329ED2F-0D41-A843-A139-0E64F62811F7}"/>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951163"/>
            <a:ext cx="4641188" cy="2859087"/>
          </a:xfrm>
        </p:spPr>
      </p:pic>
    </p:spTree>
    <p:extLst>
      <p:ext uri="{BB962C8B-B14F-4D97-AF65-F5344CB8AC3E}">
        <p14:creationId xmlns:p14="http://schemas.microsoft.com/office/powerpoint/2010/main" val="2643158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3E0A3B-ABA6-6843-9951-64E19C9967F1}"/>
              </a:ext>
            </a:extLst>
          </p:cNvPr>
          <p:cNvSpPr>
            <a:spLocks noGrp="1"/>
          </p:cNvSpPr>
          <p:nvPr>
            <p:ph type="title"/>
          </p:nvPr>
        </p:nvSpPr>
        <p:spPr/>
        <p:txBody>
          <a:bodyPr/>
          <a:lstStyle/>
          <a:p>
            <a:endParaRPr lang="tr-TR"/>
          </a:p>
        </p:txBody>
      </p:sp>
      <p:pic>
        <p:nvPicPr>
          <p:cNvPr id="4" name="Resim 4">
            <a:extLst>
              <a:ext uri="{FF2B5EF4-FFF2-40B4-BE49-F238E27FC236}">
                <a16:creationId xmlns:a16="http://schemas.microsoft.com/office/drawing/2014/main" id="{768E6320-8216-9F47-B036-3D6356B06C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5" name="Metin kutusu 4">
            <a:extLst>
              <a:ext uri="{FF2B5EF4-FFF2-40B4-BE49-F238E27FC236}">
                <a16:creationId xmlns:a16="http://schemas.microsoft.com/office/drawing/2014/main" id="{56DBA313-CFEB-1342-AB98-07BC8646587B}"/>
              </a:ext>
            </a:extLst>
          </p:cNvPr>
          <p:cNvSpPr txBox="1"/>
          <p:nvPr/>
        </p:nvSpPr>
        <p:spPr>
          <a:xfrm>
            <a:off x="1015949" y="866908"/>
            <a:ext cx="7171301" cy="1015663"/>
          </a:xfrm>
          <a:prstGeom prst="rect">
            <a:avLst/>
          </a:prstGeom>
          <a:noFill/>
        </p:spPr>
        <p:txBody>
          <a:bodyPr wrap="square" rtlCol="0">
            <a:spAutoFit/>
          </a:bodyPr>
          <a:lstStyle/>
          <a:p>
            <a:pPr algn="l"/>
            <a:r>
              <a:rPr lang="tr-TR" sz="6000" b="1" i="1"/>
              <a:t>Food  Culture</a:t>
            </a:r>
          </a:p>
        </p:txBody>
      </p:sp>
    </p:spTree>
    <p:extLst>
      <p:ext uri="{BB962C8B-B14F-4D97-AF65-F5344CB8AC3E}">
        <p14:creationId xmlns:p14="http://schemas.microsoft.com/office/powerpoint/2010/main" val="2137677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CD3B2A-2AC5-4345-8057-831E689D13A1}"/>
              </a:ext>
            </a:extLst>
          </p:cNvPr>
          <p:cNvSpPr>
            <a:spLocks noGrp="1"/>
          </p:cNvSpPr>
          <p:nvPr>
            <p:ph sz="half" idx="2"/>
          </p:nvPr>
        </p:nvSpPr>
        <p:spPr>
          <a:xfrm>
            <a:off x="6172202" y="2299219"/>
            <a:ext cx="5181600" cy="4351338"/>
          </a:xfrm>
        </p:spPr>
        <p:txBody>
          <a:bodyPr>
            <a:normAutofit/>
          </a:bodyPr>
          <a:lstStyle/>
          <a:p>
            <a:pPr algn="just"/>
            <a:r>
              <a:rPr lang="tr-TR"/>
              <a:t>Kartoffeln means «potato» in German. Germans consume potatoes in almost every meal. Bratkartoffeln is one of the most delicious dishes of this potato. Bratkartoffeln is obtained by mixing the boiled potatoes with slices, bacon  and onion.</a:t>
            </a:r>
          </a:p>
        </p:txBody>
      </p:sp>
      <p:pic>
        <p:nvPicPr>
          <p:cNvPr id="9" name="Resim 9">
            <a:extLst>
              <a:ext uri="{FF2B5EF4-FFF2-40B4-BE49-F238E27FC236}">
                <a16:creationId xmlns:a16="http://schemas.microsoft.com/office/drawing/2014/main" id="{E7C917BB-ACA5-B148-9698-7A742F5547D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821514"/>
            <a:ext cx="6019800" cy="4829043"/>
          </a:xfrm>
        </p:spPr>
      </p:pic>
      <p:sp>
        <p:nvSpPr>
          <p:cNvPr id="8" name="Başlık 7">
            <a:extLst>
              <a:ext uri="{FF2B5EF4-FFF2-40B4-BE49-F238E27FC236}">
                <a16:creationId xmlns:a16="http://schemas.microsoft.com/office/drawing/2014/main" id="{9914EED5-66DC-BF42-BC5A-8F0CCD2DEC9F}"/>
              </a:ext>
            </a:extLst>
          </p:cNvPr>
          <p:cNvSpPr>
            <a:spLocks noGrp="1"/>
          </p:cNvSpPr>
          <p:nvPr>
            <p:ph type="title"/>
          </p:nvPr>
        </p:nvSpPr>
        <p:spPr/>
        <p:txBody>
          <a:bodyPr/>
          <a:lstStyle/>
          <a:p>
            <a:r>
              <a:rPr lang="tr-TR"/>
              <a:t>Bratkartoffeln</a:t>
            </a:r>
          </a:p>
        </p:txBody>
      </p:sp>
    </p:spTree>
    <p:extLst>
      <p:ext uri="{BB962C8B-B14F-4D97-AF65-F5344CB8AC3E}">
        <p14:creationId xmlns:p14="http://schemas.microsoft.com/office/powerpoint/2010/main" val="2343551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F41CCC-BEBC-7F46-B7BB-E4E1BE3DD809}"/>
              </a:ext>
            </a:extLst>
          </p:cNvPr>
          <p:cNvSpPr>
            <a:spLocks noGrp="1"/>
          </p:cNvSpPr>
          <p:nvPr>
            <p:ph type="title"/>
          </p:nvPr>
        </p:nvSpPr>
        <p:spPr/>
        <p:txBody>
          <a:bodyPr>
            <a:normAutofit/>
          </a:bodyPr>
          <a:lstStyle/>
          <a:p>
            <a:r>
              <a:rPr lang="tr-TR" sz="4000"/>
              <a:t>Kohl und Pinkel</a:t>
            </a:r>
          </a:p>
        </p:txBody>
      </p:sp>
      <p:sp>
        <p:nvSpPr>
          <p:cNvPr id="4" name="İçerik Yer Tutucusu 3">
            <a:extLst>
              <a:ext uri="{FF2B5EF4-FFF2-40B4-BE49-F238E27FC236}">
                <a16:creationId xmlns:a16="http://schemas.microsoft.com/office/drawing/2014/main" id="{C922E427-14BC-8849-9039-9984D258E2FC}"/>
              </a:ext>
            </a:extLst>
          </p:cNvPr>
          <p:cNvSpPr>
            <a:spLocks noGrp="1"/>
          </p:cNvSpPr>
          <p:nvPr>
            <p:ph sz="half" idx="2"/>
          </p:nvPr>
        </p:nvSpPr>
        <p:spPr>
          <a:xfrm>
            <a:off x="6172200" y="2141537"/>
            <a:ext cx="5181600" cy="4351338"/>
          </a:xfrm>
        </p:spPr>
        <p:txBody>
          <a:bodyPr/>
          <a:lstStyle/>
          <a:p>
            <a:pPr algn="just"/>
            <a:r>
              <a:rPr lang="tr-TR"/>
              <a:t>Kohl and Pinkel, a kind of cabbage and smoked sausage, a classic taste in German cuisine, is a delicious dish made with cabbage or optionally green cabbage, porridge, lard, onions and sausage.</a:t>
            </a:r>
          </a:p>
        </p:txBody>
      </p:sp>
      <p:pic>
        <p:nvPicPr>
          <p:cNvPr id="7" name="Resim 7">
            <a:extLst>
              <a:ext uri="{FF2B5EF4-FFF2-40B4-BE49-F238E27FC236}">
                <a16:creationId xmlns:a16="http://schemas.microsoft.com/office/drawing/2014/main" id="{9BE11E10-2155-B846-A2D3-A52B727D4AB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690688"/>
            <a:ext cx="6019800" cy="5167311"/>
          </a:xfrm>
        </p:spPr>
      </p:pic>
    </p:spTree>
    <p:extLst>
      <p:ext uri="{BB962C8B-B14F-4D97-AF65-F5344CB8AC3E}">
        <p14:creationId xmlns:p14="http://schemas.microsoft.com/office/powerpoint/2010/main" val="230384895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Geniş ekran</PresentationFormat>
  <Slides>20</Slides>
  <Notes>0</Notes>
  <HiddenSlides>0</HiddenSlide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Office Teması</vt:lpstr>
      <vt:lpstr>PowerPoint Sunusu</vt:lpstr>
      <vt:lpstr>PowerPoint Sunusu</vt:lpstr>
      <vt:lpstr>PowerPoint Sunusu</vt:lpstr>
      <vt:lpstr>PowerPoint Sunusu</vt:lpstr>
      <vt:lpstr>PowerPoint Sunusu</vt:lpstr>
      <vt:lpstr>PowerPoint Sunusu</vt:lpstr>
      <vt:lpstr>PowerPoint Sunusu</vt:lpstr>
      <vt:lpstr>Bratkartoffeln</vt:lpstr>
      <vt:lpstr>Kohl und Pinkel</vt:lpstr>
      <vt:lpstr>Rote Grütze</vt:lpstr>
      <vt:lpstr>Flammkuchen</vt:lpstr>
      <vt:lpstr>Spätzle</vt:lpstr>
      <vt:lpstr>Bratwurst</vt:lpstr>
      <vt:lpstr>Leipziger Allerlei</vt:lpstr>
      <vt:lpstr>Rouladen</vt:lpstr>
      <vt:lpstr>Maultaschen</vt:lpstr>
      <vt:lpstr>PowerPoint Sunusu</vt:lpstr>
      <vt:lpstr>PowerPoint Sunusu</vt:lpstr>
      <vt:lpstr>References</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905417986427</dc:creator>
  <cp:lastModifiedBy>905417986427</cp:lastModifiedBy>
  <cp:revision>27</cp:revision>
  <dcterms:created xsi:type="dcterms:W3CDTF">2021-12-04T10:41:58Z</dcterms:created>
  <dcterms:modified xsi:type="dcterms:W3CDTF">2021-12-05T11:20:00Z</dcterms:modified>
</cp:coreProperties>
</file>