
<file path=[Content_Types].xml><?xml version="1.0" encoding="utf-8"?>
<Types xmlns="http://schemas.openxmlformats.org/package/2006/content-types">
  <Default Extension="rels" ContentType="application/vnd.openxmlformats-package.relationships+xml"/>
  <Default Extension="jpeg" ContentType="image/jpeg"/>
  <Default Extension="xml" ContentType="application/xml"/>
  <Override PartName="/ppt/theme/theme2.xml" ContentType="application/vnd.openxmlformats-officedocument.theme+xml"/>
  <Override PartName="/ppt/slides/slide2.xml" ContentType="application/vnd.openxmlformats-officedocument.presentationml.slide+xml"/>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revisioninfo.xml" ContentType="application/vnd.ms-powerpoint.revisioninfo+xml"/>
  <Override PartName="/ppt/slides/slide5.xml" ContentType="application/vnd.openxmlformats-officedocument.presentationml.slide+xml"/>
  <Override PartName="/ppt/slidelayouts/slidelayout2.xml" ContentType="application/vnd.openxmlformats-officedocument.presentationml.slideLayout+xml"/>
  <Override PartName="/docprops/app.xml" ContentType="application/vnd.openxmlformats-officedocument.extended-properties+xml"/>
  <Override PartName="/ppt/slides/slide6.xml" ContentType="application/vnd.openxmlformats-officedocument.presentationml.slide+xml"/>
  <Override PartName="/ppt/slides/slide13.xml" ContentType="application/vnd.openxmlformats-officedocument.presentationml.slide+xml"/>
  <Override PartName="/ppt/notesslides/notesslide5.xml" ContentType="application/vnd.openxmlformats-officedocument.presentationml.notesSlide+xml"/>
  <Override PartName="/ppt/slides/slide4.xml" ContentType="application/vnd.openxmlformats-officedocument.presentationml.slide+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tablestyles.xml" ContentType="application/vnd.openxmlformats-officedocument.presentationml.tableStyles+xml"/>
  <Override PartName="/ppt/notesslides/notesslide9.xml" ContentType="application/vnd.openxmlformats-officedocument.presentationml.notesSlide+xml"/>
  <Override PartName="/ppt/slides/slide1.xml" ContentType="application/vnd.openxmlformats-officedocument.presentationml.slide+xml"/>
  <Override PartName="/ppt/slides/slide9.xml" ContentType="application/vnd.openxmlformats-officedocument.presentationml.slide+xml"/>
  <Override PartName="/docprops/core.xml" ContentType="application/vnd.openxmlformats-package.core-properties+xml"/>
  <Override PartName="/ppt/notesslides/notesslide1.xml" ContentType="application/vnd.openxmlformats-officedocument.presentationml.notesSlide+xml"/>
  <Override PartName="/ppt/presprops.xml" ContentType="application/vnd.openxmlformats-officedocument.presentationml.presProps+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theme/theme1.xml" ContentType="application/vnd.openxmlformats-officedocument.them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slides/slide11.xml" ContentType="application/vnd.openxmlformats-officedocument.presentationml.slide+xml"/>
  <Override PartName="/ppt/slidemasters/slidemaster1.xml" ContentType="application/vnd.openxmlformats-officedocument.presentationml.slideMaster+xml"/>
  <Override PartName="/ppt/slides/slide8.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
  </p:notesMasterIdLst>
  <p:sldIdLst>
    <p:sldId id="256" r:id="rId3"/>
    <p:sldId id="271" r:id="rId4"/>
    <p:sldId id="263" r:id="rId5"/>
    <p:sldId id="268" r:id="rId6"/>
    <p:sldId id="269" r:id="rId7"/>
    <p:sldId id="264" r:id="rId8"/>
    <p:sldId id="265" r:id="rId9"/>
    <p:sldId id="266" r:id="rId10"/>
    <p:sldId id="258" r:id="rId11"/>
    <p:sldId id="259" r:id="rId12"/>
    <p:sldId id="260" r:id="rId13"/>
    <p:sldId id="261" r:id="rId14"/>
    <p:sldId id="267"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9" d="100"/>
          <a:sy n="89" d="100"/>
        </p:scale>
        <p:origin x="11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tableStyles" Target="tableStyle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
            <a:endParaRPr lang="en-US"/>
          </a:p>
        </p:txBody>
      </p:sp>
      <p:sp>
        <p:nvSpPr>
          <p:cNvPr id="3" name="Tarih Yer Tutucusu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663AF-B2ED-44BD-A6AF-042084B26830}" type="datetimeFigureOut">
              <a:rPr lang="tr-TR" altLang="en-US" smtClean="0"/>
              <a:t>18.04.2022</a:t>
            </a:fld>
            <a:endParaRPr lang="tr-TR" altLang="en-US"/>
          </a:p>
        </p:txBody>
      </p:sp>
      <p:sp>
        <p:nvSpPr>
          <p:cNvPr id="4" name="Slayt Resmi Yer Tutucusu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
            <a:endParaRPr lang="en-US"/>
          </a:p>
        </p:txBody>
      </p:sp>
      <p:sp>
        <p:nvSpPr>
          <p:cNvPr id="5" name="Not Yer Tutucusu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tr-TR" smtClean="0"/>
              <a:t>Asıl metin stillerini düzenlemek için tıklayın</a:t>
            </a:r>
            <a:endParaRPr lang="tr-TR" altLang="en-US" smtClean="0"/>
          </a:p>
          <a:p>
            <a:pPr lvl="1"/>
            <a:r>
              <a:rPr lang="en-US" altLang="tr-TR" smtClean="0"/>
              <a:t>İkinci düzey</a:t>
            </a:r>
            <a:endParaRPr lang="tr-TR" altLang="en-US" smtClean="0"/>
          </a:p>
          <a:p>
            <a:pPr lvl="2"/>
            <a:r>
              <a:rPr lang="en-US" altLang="tr-TR" smtClean="0"/>
              <a:t>Üçüncü düzey</a:t>
            </a:r>
            <a:endParaRPr lang="tr-TR" altLang="en-US" smtClean="0"/>
          </a:p>
          <a:p>
            <a:pPr lvl="3"/>
            <a:r>
              <a:rPr lang="en-US" altLang="tr-TR" smtClean="0"/>
              <a:t>Dördüncü düzey</a:t>
            </a:r>
            <a:endParaRPr lang="tr-TR" altLang="en-US" smtClean="0"/>
          </a:p>
          <a:p>
            <a:pPr lvl="4"/>
            <a:r>
              <a:rPr lang="en-US" altLang="tr-TR" smtClean="0"/>
              <a:t>Beşinci düzey</a:t>
            </a:r>
            <a:endParaRPr lang="tr-TR" altLang="en-US"/>
          </a:p>
        </p:txBody>
      </p:sp>
      <p:sp>
        <p:nvSpPr>
          <p:cNvPr id="6" name="Altbilgi Yer Tutucusu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ltLang="en-US"/>
          </a:p>
        </p:txBody>
      </p:sp>
      <p:sp>
        <p:nvSpPr>
          <p:cNvPr id="7" name="Slayt Numarası Yer Tutucusu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0F19E-9336-44F6-9378-CB2498426A77}" type="slidenum">
              <a:rPr lang="tr-TR" altLang="en-US" smtClean="0"/>
              <a:t>‹#›</a:t>
            </a:fld>
            <a:endParaRPr lang="tr-TR"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noEditPoints="1"/>
          </p:cNvSpPr>
          <p:nvPr>
            <p:ph type="sldImg"/>
          </p:nvPr>
        </p:nvSpPr>
        <p:spPr>
          <a:xfrm>
            <a:off x="381000" y="685800"/>
            <a:ext cx="6096000" cy="3429000"/>
          </a:xfrm>
        </p:spPr>
        <p:txBody>
          <a:bodyPr/>
          <a:lstStyle/>
          <a:p/>
        </p:txBody>
      </p:sp>
      <p:sp>
        <p:nvSpPr>
          <p:cNvPr id="3" name="Metin Yer Tutucusu 2"/>
          <p:cNvSpPr>
            <a:spLocks noGrp="1" noEditPoints="1"/>
          </p:cNvSpPr>
          <p:nvPr>
            <p:ph type="body" idx="3"/>
          </p:nvPr>
        </p:nvSpPr>
        <p:spPr/>
        <p:txBody>
          <a:bodyPr/>
          <a:lstStyle/>
          <a:p>
            <a:endParaRPr lang="en-US"/>
          </a:p>
        </p:txBody>
      </p:sp>
      <p:sp>
        <p:nvSpPr>
          <p:cNvPr id="4" name="Slayt Numarası Yer Tutucusu 3"/>
          <p:cNvSpPr>
            <a:spLocks noGrp="1" noEditPoints="1"/>
          </p:cNvSpPr>
          <p:nvPr>
            <p:ph type="sldNum" sz="quarter" idx="5"/>
          </p:nvPr>
        </p:nvSpPr>
        <p:spPr/>
        <p:txBody>
          <a:bodyPr/>
          <a:lstStyle/>
          <a:p>
            <a:fld id="{3700A75B-4888-4C8D-8398-ABAD16C13A1E}" type="slidenum">
              <a:rPr lang="en-US" smtClean="0"/>
              <a:t>‹#›</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noEditPoints="1"/>
          </p:cNvSpPr>
          <p:nvPr>
            <p:ph type="sldImg"/>
          </p:nvPr>
        </p:nvSpPr>
        <p:spPr>
          <a:xfrm>
            <a:off x="381000" y="685800"/>
            <a:ext cx="6096000" cy="3429000"/>
          </a:xfrm>
        </p:spPr>
        <p:txBody>
          <a:bodyPr/>
          <a:lstStyle/>
          <a:p/>
        </p:txBody>
      </p:sp>
      <p:sp>
        <p:nvSpPr>
          <p:cNvPr id="3" name="Metin Yer Tutucusu 2"/>
          <p:cNvSpPr>
            <a:spLocks noGrp="1" noEditPoints="1"/>
          </p:cNvSpPr>
          <p:nvPr>
            <p:ph type="body" idx="3"/>
          </p:nvPr>
        </p:nvSpPr>
        <p:spPr/>
        <p:txBody>
          <a:bodyPr/>
          <a:lstStyle/>
          <a:p>
            <a:endParaRPr lang="en-US"/>
          </a:p>
        </p:txBody>
      </p:sp>
      <p:sp>
        <p:nvSpPr>
          <p:cNvPr id="4" name="Slayt Numarası Yer Tutucusu 3"/>
          <p:cNvSpPr>
            <a:spLocks noGrp="1" noEditPoints="1"/>
          </p:cNvSpPr>
          <p:nvPr>
            <p:ph type="sldNum" sz="quarter" idx="5"/>
          </p:nvPr>
        </p:nvSpPr>
        <p:spPr/>
        <p:txBody>
          <a:bodyPr/>
          <a:lstStyle/>
          <a:p>
            <a:fld id="{DAFBFC1F-E21B-4A9C-9C7B-002A1EADE95A}" type="slidenum">
              <a:rPr lang="en-US" smtClean="0"/>
              <a:t>‹#›</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noEditPoints="1"/>
          </p:cNvSpPr>
          <p:nvPr>
            <p:ph type="sldImg"/>
          </p:nvPr>
        </p:nvSpPr>
        <p:spPr>
          <a:xfrm>
            <a:off x="381000" y="685800"/>
            <a:ext cx="6096000" cy="3429000"/>
          </a:xfrm>
        </p:spPr>
        <p:txBody>
          <a:bodyPr/>
          <a:lstStyle/>
          <a:p/>
        </p:txBody>
      </p:sp>
      <p:sp>
        <p:nvSpPr>
          <p:cNvPr id="3" name="Metin Yer Tutucusu 2"/>
          <p:cNvSpPr>
            <a:spLocks noGrp="1" noEditPoints="1"/>
          </p:cNvSpPr>
          <p:nvPr>
            <p:ph type="body" idx="3"/>
          </p:nvPr>
        </p:nvSpPr>
        <p:spPr/>
        <p:txBody>
          <a:bodyPr/>
          <a:lstStyle/>
          <a:p>
            <a:endParaRPr lang="en-US"/>
          </a:p>
        </p:txBody>
      </p:sp>
      <p:sp>
        <p:nvSpPr>
          <p:cNvPr id="4" name="Slayt Numarası Yer Tutucusu 3"/>
          <p:cNvSpPr>
            <a:spLocks noGrp="1" noEditPoints="1"/>
          </p:cNvSpPr>
          <p:nvPr>
            <p:ph type="sldNum" sz="quarter" idx="5"/>
          </p:nvPr>
        </p:nvSpPr>
        <p:spPr/>
        <p:txBody>
          <a:bodyPr/>
          <a:lstStyle/>
          <a:p>
            <a:fld id="{609776B4-AE27-4EB8-BFE3-413C588E9532}" type="slidenum">
              <a:rPr lang="en-US" smtClean="0"/>
              <a:t>‹#›</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noEditPoints="1"/>
          </p:cNvSpPr>
          <p:nvPr>
            <p:ph type="sldImg"/>
          </p:nvPr>
        </p:nvSpPr>
        <p:spPr>
          <a:xfrm>
            <a:off x="381000" y="685800"/>
            <a:ext cx="6096000" cy="3429000"/>
          </a:xfrm>
        </p:spPr>
        <p:txBody>
          <a:bodyPr/>
          <a:lstStyle/>
          <a:p/>
        </p:txBody>
      </p:sp>
      <p:sp>
        <p:nvSpPr>
          <p:cNvPr id="3" name="Metin Yer Tutucusu 2"/>
          <p:cNvSpPr>
            <a:spLocks noGrp="1" noEditPoints="1"/>
          </p:cNvSpPr>
          <p:nvPr>
            <p:ph type="body" idx="3"/>
          </p:nvPr>
        </p:nvSpPr>
        <p:spPr/>
        <p:txBody>
          <a:bodyPr/>
          <a:lstStyle/>
          <a:p>
            <a:endParaRPr lang="en-US"/>
          </a:p>
        </p:txBody>
      </p:sp>
      <p:sp>
        <p:nvSpPr>
          <p:cNvPr id="4" name="Slayt Numarası Yer Tutucusu 3"/>
          <p:cNvSpPr>
            <a:spLocks noGrp="1" noEditPoints="1"/>
          </p:cNvSpPr>
          <p:nvPr>
            <p:ph type="sldNum" sz="quarter" idx="5"/>
          </p:nvPr>
        </p:nvSpPr>
        <p:spPr/>
        <p:txBody>
          <a:bodyPr/>
          <a:lstStyle/>
          <a:p>
            <a:fld id="{F3E44466-91F4-4D30-9DEB-7D07390888E1}" type="slidenum">
              <a:rPr lang="en-US" smtClean="0"/>
              <a:t>‹#›</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noEditPoints="1"/>
          </p:cNvSpPr>
          <p:nvPr>
            <p:ph type="sldImg"/>
          </p:nvPr>
        </p:nvSpPr>
        <p:spPr>
          <a:xfrm>
            <a:off x="381000" y="685800"/>
            <a:ext cx="6096000" cy="3429000"/>
          </a:xfrm>
        </p:spPr>
        <p:txBody>
          <a:bodyPr/>
          <a:lstStyle/>
          <a:p/>
        </p:txBody>
      </p:sp>
      <p:sp>
        <p:nvSpPr>
          <p:cNvPr id="3" name="Metin Yer Tutucusu 2"/>
          <p:cNvSpPr>
            <a:spLocks noGrp="1" noEditPoints="1"/>
          </p:cNvSpPr>
          <p:nvPr>
            <p:ph type="body" idx="3"/>
          </p:nvPr>
        </p:nvSpPr>
        <p:spPr/>
        <p:txBody>
          <a:bodyPr/>
          <a:lstStyle/>
          <a:p>
            <a:endParaRPr lang="en-US"/>
          </a:p>
        </p:txBody>
      </p:sp>
      <p:sp>
        <p:nvSpPr>
          <p:cNvPr id="4" name="Slayt Numarası Yer Tutucusu 3"/>
          <p:cNvSpPr>
            <a:spLocks noGrp="1" noEditPoints="1"/>
          </p:cNvSpPr>
          <p:nvPr>
            <p:ph type="sldNum" sz="quarter" idx="5"/>
          </p:nvPr>
        </p:nvSpPr>
        <p:spPr/>
        <p:txBody>
          <a:bodyPr/>
          <a:lstStyle/>
          <a:p>
            <a:fld id="{F7D70204-F0CA-4777-8460-7F4917633965}" type="slidenum">
              <a:rPr lang="en-US" smtClean="0"/>
              <a:t>‹#›</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noEditPoints="1"/>
          </p:cNvSpPr>
          <p:nvPr>
            <p:ph type="sldImg"/>
          </p:nvPr>
        </p:nvSpPr>
        <p:spPr>
          <a:xfrm>
            <a:off x="381000" y="685800"/>
            <a:ext cx="6096000" cy="3429000"/>
          </a:xfrm>
        </p:spPr>
        <p:txBody>
          <a:bodyPr/>
          <a:lstStyle/>
          <a:p/>
        </p:txBody>
      </p:sp>
      <p:sp>
        <p:nvSpPr>
          <p:cNvPr id="3" name="Metin Yer Tutucusu 2"/>
          <p:cNvSpPr>
            <a:spLocks noGrp="1" noEditPoints="1"/>
          </p:cNvSpPr>
          <p:nvPr>
            <p:ph type="body" idx="3"/>
          </p:nvPr>
        </p:nvSpPr>
        <p:spPr/>
        <p:txBody>
          <a:bodyPr/>
          <a:lstStyle/>
          <a:p>
            <a:endParaRPr lang="en-US"/>
          </a:p>
        </p:txBody>
      </p:sp>
      <p:sp>
        <p:nvSpPr>
          <p:cNvPr id="4" name="Slayt Numarası Yer Tutucusu 3"/>
          <p:cNvSpPr>
            <a:spLocks noGrp="1" noEditPoints="1"/>
          </p:cNvSpPr>
          <p:nvPr>
            <p:ph type="sldNum" sz="quarter" idx="5"/>
          </p:nvPr>
        </p:nvSpPr>
        <p:spPr/>
        <p:txBody>
          <a:bodyPr/>
          <a:lstStyle/>
          <a:p>
            <a:fld id="{91C78BCD-38A6-4394-8517-DEF7D1422C52}" type="slidenum">
              <a:rPr lang="en-US" smtClean="0"/>
              <a:t>‹#›</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noEditPoints="1"/>
          </p:cNvSpPr>
          <p:nvPr>
            <p:ph type="sldImg"/>
          </p:nvPr>
        </p:nvSpPr>
        <p:spPr>
          <a:xfrm>
            <a:off x="381000" y="685800"/>
            <a:ext cx="6096000" cy="3429000"/>
          </a:xfrm>
        </p:spPr>
        <p:txBody>
          <a:bodyPr/>
          <a:lstStyle/>
          <a:p/>
        </p:txBody>
      </p:sp>
      <p:sp>
        <p:nvSpPr>
          <p:cNvPr id="3" name="Metin Yer Tutucusu 2"/>
          <p:cNvSpPr>
            <a:spLocks noGrp="1" noEditPoints="1"/>
          </p:cNvSpPr>
          <p:nvPr>
            <p:ph type="body" idx="3"/>
          </p:nvPr>
        </p:nvSpPr>
        <p:spPr/>
        <p:txBody>
          <a:bodyPr/>
          <a:lstStyle/>
          <a:p>
            <a:endParaRPr lang="en-US"/>
          </a:p>
        </p:txBody>
      </p:sp>
      <p:sp>
        <p:nvSpPr>
          <p:cNvPr id="4" name="Slayt Numarası Yer Tutucusu 3"/>
          <p:cNvSpPr>
            <a:spLocks noGrp="1" noEditPoints="1"/>
          </p:cNvSpPr>
          <p:nvPr>
            <p:ph type="sldNum" sz="quarter" idx="5"/>
          </p:nvPr>
        </p:nvSpPr>
        <p:spPr/>
        <p:txBody>
          <a:bodyPr/>
          <a:lstStyle/>
          <a:p>
            <a:fld id="{628E9ECB-5EBF-471E-85ED-95793F26B710}" type="slidenum">
              <a:rPr lang="en-US" smtClean="0"/>
              <a:t>‹#›</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noEditPoints="1"/>
          </p:cNvSpPr>
          <p:nvPr>
            <p:ph type="sldImg"/>
          </p:nvPr>
        </p:nvSpPr>
        <p:spPr>
          <a:xfrm>
            <a:off x="381000" y="685800"/>
            <a:ext cx="6096000" cy="3429000"/>
          </a:xfrm>
        </p:spPr>
        <p:txBody>
          <a:bodyPr/>
          <a:lstStyle/>
          <a:p/>
        </p:txBody>
      </p:sp>
      <p:sp>
        <p:nvSpPr>
          <p:cNvPr id="3" name="Metin Yer Tutucusu 2"/>
          <p:cNvSpPr>
            <a:spLocks noGrp="1" noEditPoints="1"/>
          </p:cNvSpPr>
          <p:nvPr>
            <p:ph type="body" idx="3"/>
          </p:nvPr>
        </p:nvSpPr>
        <p:spPr/>
        <p:txBody>
          <a:bodyPr/>
          <a:lstStyle/>
          <a:p>
            <a:endParaRPr lang="en-US"/>
          </a:p>
        </p:txBody>
      </p:sp>
      <p:sp>
        <p:nvSpPr>
          <p:cNvPr id="4" name="Slayt Numarası Yer Tutucusu 3"/>
          <p:cNvSpPr>
            <a:spLocks noGrp="1" noEditPoints="1"/>
          </p:cNvSpPr>
          <p:nvPr>
            <p:ph type="sldNum" sz="quarter" idx="5"/>
          </p:nvPr>
        </p:nvSpPr>
        <p:spPr/>
        <p:txBody>
          <a:bodyPr/>
          <a:lstStyle/>
          <a:p>
            <a:fld id="{A4199416-DC9D-4A9B-AB3F-08FBF27F2D63}" type="slidenum">
              <a:rPr lang="en-US" smtClean="0"/>
              <a:t>‹#›</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noEditPoints="1"/>
          </p:cNvSpPr>
          <p:nvPr>
            <p:ph type="sldImg"/>
          </p:nvPr>
        </p:nvSpPr>
        <p:spPr>
          <a:xfrm>
            <a:off x="381000" y="685800"/>
            <a:ext cx="6096000" cy="3429000"/>
          </a:xfrm>
        </p:spPr>
        <p:txBody>
          <a:bodyPr/>
          <a:lstStyle/>
          <a:p/>
        </p:txBody>
      </p:sp>
      <p:sp>
        <p:nvSpPr>
          <p:cNvPr id="3" name="Metin Yer Tutucusu 2"/>
          <p:cNvSpPr>
            <a:spLocks noGrp="1" noEditPoints="1"/>
          </p:cNvSpPr>
          <p:nvPr>
            <p:ph type="body" idx="3"/>
          </p:nvPr>
        </p:nvSpPr>
        <p:spPr/>
        <p:txBody>
          <a:bodyPr/>
          <a:lstStyle/>
          <a:p>
            <a:endParaRPr lang="en-US"/>
          </a:p>
        </p:txBody>
      </p:sp>
      <p:sp>
        <p:nvSpPr>
          <p:cNvPr id="4" name="Slayt Numarası Yer Tutucusu 3"/>
          <p:cNvSpPr>
            <a:spLocks noGrp="1" noEditPoints="1"/>
          </p:cNvSpPr>
          <p:nvPr>
            <p:ph type="sldNum" sz="quarter" idx="5"/>
          </p:nvPr>
        </p:nvSpPr>
        <p:spPr/>
        <p:txBody>
          <a:bodyPr/>
          <a:lstStyle/>
          <a:p>
            <a:fld id="{826503AD-4CD2-4C5B-A608-47276109D77C}" type="slidenum">
              <a:rPr lang="en-US" smtClean="0"/>
              <a:t>‹#›</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noEditPoints="1"/>
          </p:cNvSpPr>
          <p:nvPr>
            <p:ph type="sldImg"/>
          </p:nvPr>
        </p:nvSpPr>
        <p:spPr>
          <a:xfrm>
            <a:off x="381000" y="685800"/>
            <a:ext cx="6096000" cy="3429000"/>
          </a:xfrm>
        </p:spPr>
        <p:txBody>
          <a:bodyPr/>
          <a:lstStyle/>
          <a:p/>
        </p:txBody>
      </p:sp>
      <p:sp>
        <p:nvSpPr>
          <p:cNvPr id="3" name="Metin Yer Tutucusu 2"/>
          <p:cNvSpPr>
            <a:spLocks noGrp="1" noEditPoints="1"/>
          </p:cNvSpPr>
          <p:nvPr>
            <p:ph type="body" idx="3"/>
          </p:nvPr>
        </p:nvSpPr>
        <p:spPr/>
        <p:txBody>
          <a:bodyPr/>
          <a:lstStyle/>
          <a:p>
            <a:endParaRPr lang="en-US"/>
          </a:p>
        </p:txBody>
      </p:sp>
      <p:sp>
        <p:nvSpPr>
          <p:cNvPr id="4" name="Slayt Numarası Yer Tutucusu 3"/>
          <p:cNvSpPr>
            <a:spLocks noGrp="1" noEditPoints="1"/>
          </p:cNvSpPr>
          <p:nvPr>
            <p:ph type="sldNum" sz="quarter" idx="5"/>
          </p:nvPr>
        </p:nvSpPr>
        <p:spPr/>
        <p:txBody>
          <a:bodyPr/>
          <a:lstStyle/>
          <a:p>
            <a:fld id="{239D560C-A652-403B-A9FB-223C39DD3913}" type="slidenum">
              <a:rPr lang="en-US" smtClean="0"/>
              <a:t>‹#›</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noEditPoints="1"/>
          </p:cNvSpPr>
          <p:nvPr>
            <p:ph type="sldImg"/>
          </p:nvPr>
        </p:nvSpPr>
        <p:spPr>
          <a:xfrm>
            <a:off x="381000" y="685800"/>
            <a:ext cx="6096000" cy="3429000"/>
          </a:xfrm>
        </p:spPr>
        <p:txBody>
          <a:bodyPr/>
          <a:lstStyle/>
          <a:p/>
        </p:txBody>
      </p:sp>
      <p:sp>
        <p:nvSpPr>
          <p:cNvPr id="3" name="Metin Yer Tutucusu 2"/>
          <p:cNvSpPr>
            <a:spLocks noGrp="1" noEditPoints="1"/>
          </p:cNvSpPr>
          <p:nvPr>
            <p:ph type="body" idx="3"/>
          </p:nvPr>
        </p:nvSpPr>
        <p:spPr/>
        <p:txBody>
          <a:bodyPr/>
          <a:lstStyle/>
          <a:p>
            <a:endParaRPr lang="en-US"/>
          </a:p>
        </p:txBody>
      </p:sp>
      <p:sp>
        <p:nvSpPr>
          <p:cNvPr id="4" name="Slayt Numarası Yer Tutucusu 3"/>
          <p:cNvSpPr>
            <a:spLocks noGrp="1" noEditPoints="1"/>
          </p:cNvSpPr>
          <p:nvPr>
            <p:ph type="sldNum" sz="quarter" idx="5"/>
          </p:nvPr>
        </p:nvSpPr>
        <p:spPr/>
        <p:txBody>
          <a:bodyPr/>
          <a:lstStyle/>
          <a:p>
            <a:fld id="{C76AEDD0-61B7-4FE2-B2B3-A75D62BE43C0}" type="slidenum">
              <a:rPr lang="en-US" smtClean="0"/>
              <a:t>‹#›</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noEditPoints="1"/>
          </p:cNvSpPr>
          <p:nvPr>
            <p:ph type="sldImg"/>
          </p:nvPr>
        </p:nvSpPr>
        <p:spPr>
          <a:xfrm>
            <a:off x="381000" y="685800"/>
            <a:ext cx="6096000" cy="3429000"/>
          </a:xfrm>
        </p:spPr>
        <p:txBody>
          <a:bodyPr/>
          <a:lstStyle/>
          <a:p/>
        </p:txBody>
      </p:sp>
      <p:sp>
        <p:nvSpPr>
          <p:cNvPr id="3" name="Metin Yer Tutucusu 2"/>
          <p:cNvSpPr>
            <a:spLocks noGrp="1" noEditPoints="1"/>
          </p:cNvSpPr>
          <p:nvPr>
            <p:ph type="body" idx="3"/>
          </p:nvPr>
        </p:nvSpPr>
        <p:spPr/>
        <p:txBody>
          <a:bodyPr/>
          <a:lstStyle/>
          <a:p>
            <a:endParaRPr lang="en-US"/>
          </a:p>
        </p:txBody>
      </p:sp>
      <p:sp>
        <p:nvSpPr>
          <p:cNvPr id="4" name="Slayt Numarası Yer Tutucusu 3"/>
          <p:cNvSpPr>
            <a:spLocks noGrp="1" noEditPoints="1"/>
          </p:cNvSpPr>
          <p:nvPr>
            <p:ph type="sldNum" sz="quarter" idx="5"/>
          </p:nvPr>
        </p:nvSpPr>
        <p:spPr/>
        <p:txBody>
          <a:bodyPr/>
          <a:lstStyle/>
          <a:p>
            <a:fld id="{1433CB6E-36A2-4FA5-A57F-69B4BE41718E}" type="slidenum">
              <a:rPr lang="en-US" smtClean="0"/>
              <a:t>‹#›</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noEditPoints="1"/>
          </p:cNvSpPr>
          <p:nvPr>
            <p:ph type="sldImg"/>
          </p:nvPr>
        </p:nvSpPr>
        <p:spPr>
          <a:xfrm>
            <a:off x="381000" y="685800"/>
            <a:ext cx="6096000" cy="3429000"/>
          </a:xfrm>
        </p:spPr>
        <p:txBody>
          <a:bodyPr/>
          <a:lstStyle/>
          <a:p/>
        </p:txBody>
      </p:sp>
      <p:sp>
        <p:nvSpPr>
          <p:cNvPr id="3" name="Metin Yer Tutucusu 2"/>
          <p:cNvSpPr>
            <a:spLocks noGrp="1" noEditPoints="1"/>
          </p:cNvSpPr>
          <p:nvPr>
            <p:ph type="body" idx="3"/>
          </p:nvPr>
        </p:nvSpPr>
        <p:spPr/>
        <p:txBody>
          <a:bodyPr/>
          <a:lstStyle/>
          <a:p>
            <a:endParaRPr lang="en-US"/>
          </a:p>
        </p:txBody>
      </p:sp>
      <p:sp>
        <p:nvSpPr>
          <p:cNvPr id="4" name="Slayt Numarası Yer Tutucusu 3"/>
          <p:cNvSpPr>
            <a:spLocks noGrp="1" noEditPoints="1"/>
          </p:cNvSpPr>
          <p:nvPr>
            <p:ph type="sldNum" sz="quarter" idx="5"/>
          </p:nvPr>
        </p:nvSpPr>
        <p:spPr/>
        <p:txBody>
          <a:bodyPr/>
          <a:lstStyle/>
          <a:p>
            <a:fld id="{FE8DE01C-3CFA-4CDD-8F27-630FDA3F65C0}" type="slidenum">
              <a:rPr lang="en-US" smtClean="0"/>
              <a:t>‹#›</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rect l="l" t="t"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ln>
        </p:spPr>
        <p:txBody>
          <a:bodyPr/>
          <a:lstStyle/>
          <a:p/>
        </p:txBody>
      </p:sp>
      <p:sp>
        <p:nvSpPr>
          <p:cNvPr id="2" name="Title 1"/>
          <p:cNvSpPr>
            <a:spLocks noGrp="1" noEditPoints="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noEditPoints="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US" dirty="0"/>
          </a:p>
        </p:txBody>
      </p:sp>
      <p:sp>
        <p:nvSpPr>
          <p:cNvPr id="4" name="Date Placeholder 3"/>
          <p:cNvSpPr>
            <a:spLocks noGrp="1" noEditPoints="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30A0617-2C8F-4510-AA0C-BAA0D51487A4}" type="datetimeFigureOut">
              <a:rPr lang="en-US" smtClean="0"/>
              <a:t>4/18/2022</a:t>
            </a:fld>
            <a:endParaRPr lang="en-US"/>
          </a:p>
        </p:txBody>
      </p:sp>
      <p:sp>
        <p:nvSpPr>
          <p:cNvPr id="5" name="Footer Placeholder 4"/>
          <p:cNvSpPr>
            <a:spLocks noGrp="1" noEditPoints="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noEditPoints="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A9FF9C7-28CC-4969-9BAB-E1EE75F98C63}" type="slidenum">
              <a:rPr lang="en-US" smtClean="0"/>
              <a:t>‹#›</a:t>
            </a:fld>
            <a:endParaRPr lang="en-US"/>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endParaRPr lang="en-US" dirty="0"/>
          </a:p>
        </p:txBody>
      </p:sp>
      <p:sp>
        <p:nvSpPr>
          <p:cNvPr id="3" name="Vertical Text Placeholder 2"/>
          <p:cNvSpPr>
            <a:spLocks noGrp="1" noEditPoints="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10"/>
          </p:nvPr>
        </p:nvSpPr>
        <p:spPr/>
        <p:txBody>
          <a:bodyPr/>
          <a:lstStyle/>
          <a:p>
            <a:fld id="{830A0617-2C8F-4510-AA0C-BAA0D51487A4}" type="datetimeFigureOut">
              <a:rPr lang="en-US" smtClean="0"/>
              <a:t>4/18/2022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6A9FF9C7-28CC-4969-9BAB-E1EE75F98C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noEditPoints="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10"/>
          </p:nvPr>
        </p:nvSpPr>
        <p:spPr/>
        <p:txBody>
          <a:bodyPr/>
          <a:lstStyle/>
          <a:p>
            <a:fld id="{830A0617-2C8F-4510-AA0C-BAA0D51487A4}" type="datetimeFigureOut">
              <a:rPr lang="en-US" smtClean="0"/>
              <a:t>4/18/2022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6A9FF9C7-28CC-4969-9BAB-E1EE75F98C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endParaRPr lang="en-US" dirty="0"/>
          </a:p>
        </p:txBody>
      </p:sp>
      <p:sp>
        <p:nvSpPr>
          <p:cNvPr id="3" name="Content Placeholder 2"/>
          <p:cNvSpPr>
            <a:spLocks noGrp="1" noEditPoints="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10"/>
          </p:nvPr>
        </p:nvSpPr>
        <p:spPr/>
        <p:txBody>
          <a:bodyPr/>
          <a:lstStyle/>
          <a:p>
            <a:fld id="{830A0617-2C8F-4510-AA0C-BAA0D51487A4}" type="datetimeFigureOut">
              <a:rPr lang="en-US" smtClean="0"/>
              <a:t>4/18/2022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6A9FF9C7-28CC-4969-9BAB-E1EE75F98C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noEditPoints="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noEditPoints="1"/>
          </p:cNvSpPr>
          <p:nvPr>
            <p:ph type="dt" sz="half" idx="10"/>
          </p:nvPr>
        </p:nvSpPr>
        <p:spPr>
          <a:xfrm>
            <a:off x="3236546" y="6375679"/>
            <a:ext cx="1493947" cy="348462"/>
          </a:xfrm>
        </p:spPr>
        <p:txBody>
          <a:bodyPr/>
          <a:lstStyle>
            <a:lvl1pPr>
              <a:defRPr baseline="0">
                <a:solidFill>
                  <a:schemeClr val="tx2"/>
                </a:solidFill>
              </a:defRPr>
            </a:lvl1pPr>
          </a:lstStyle>
          <a:p>
            <a:fld id="{830A0617-2C8F-4510-AA0C-BAA0D51487A4}" type="datetimeFigureOut">
              <a:rPr lang="en-US" smtClean="0"/>
              <a:t>4/18/2022</a:t>
            </a:fld>
            <a:endParaRPr lang="en-US"/>
          </a:p>
        </p:txBody>
      </p:sp>
      <p:sp>
        <p:nvSpPr>
          <p:cNvPr id="5" name="Footer Placeholder 4"/>
          <p:cNvSpPr>
            <a:spLocks noGrp="1" noEditPoints="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noEditPoints="1"/>
          </p:cNvSpPr>
          <p:nvPr>
            <p:ph type="sldNum" sz="quarter" idx="12"/>
          </p:nvPr>
        </p:nvSpPr>
        <p:spPr>
          <a:xfrm>
            <a:off x="9942434" y="6375679"/>
            <a:ext cx="1487566" cy="345796"/>
          </a:xfrm>
        </p:spPr>
        <p:txBody>
          <a:bodyPr/>
          <a:lstStyle>
            <a:lvl1pPr>
              <a:defRPr baseline="0">
                <a:solidFill>
                  <a:schemeClr val="tx2"/>
                </a:solidFill>
              </a:defRPr>
            </a:lvl1pPr>
          </a:lstStyle>
          <a:p>
            <a:fld id="{6A9FF9C7-28CC-4969-9BAB-E1EE75F98C63}" type="slidenum">
              <a:rPr lang="en-US" smtClean="0"/>
              <a:t>‹#›</a:t>
            </a:fld>
            <a:endParaRPr lang="en-US"/>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rect l="l" t="t"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ln>
          </p:spPr>
          <p:txBody>
            <a:bodyPr/>
            <a:lstStyle/>
            <a:p/>
          </p:txBody>
        </p:sp>
        <p:sp>
          <p:nvSpPr>
            <p:cNvPr id="16" name="Freeform 11"/>
            <p:cNvSpPr/>
            <p:nvPr/>
          </p:nvSpPr>
          <p:spPr bwMode="auto">
            <a:xfrm>
              <a:off x="874382" y="0"/>
              <a:ext cx="1646238" cy="6858000"/>
            </a:xfrm>
            <a:custGeom>
              <a:avLst/>
              <a:rect l="l" t="t"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ln>
          </p:spPr>
          <p:txBody>
            <a:bodyPr/>
            <a:lstStyle/>
            <a:p/>
          </p:txBody>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endParaRPr lang="en-US" dirty="0"/>
          </a:p>
        </p:txBody>
      </p:sp>
      <p:sp>
        <p:nvSpPr>
          <p:cNvPr id="3" name="Content Placeholder 2"/>
          <p:cNvSpPr>
            <a:spLocks noGrp="1" noEditPoints="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noEditPoints="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noEditPoints="1"/>
          </p:cNvSpPr>
          <p:nvPr>
            <p:ph type="dt" sz="half" idx="10"/>
          </p:nvPr>
        </p:nvSpPr>
        <p:spPr/>
        <p:txBody>
          <a:bodyPr/>
          <a:lstStyle/>
          <a:p>
            <a:fld id="{830A0617-2C8F-4510-AA0C-BAA0D51487A4}" type="datetimeFigureOut">
              <a:rPr lang="en-US" smtClean="0"/>
              <a:t>4/18/2022</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6A9FF9C7-28CC-4969-9BAB-E1EE75F98C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noEditPoints="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noEditPoints="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noEditPoints="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noEditPoints="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noEditPoints="1"/>
          </p:cNvSpPr>
          <p:nvPr>
            <p:ph type="dt" sz="half" idx="10"/>
          </p:nvPr>
        </p:nvSpPr>
        <p:spPr/>
        <p:txBody>
          <a:bodyPr/>
          <a:lstStyle/>
          <a:p>
            <a:fld id="{830A0617-2C8F-4510-AA0C-BAA0D51487A4}" type="datetimeFigureOut">
              <a:rPr lang="en-US" smtClean="0"/>
              <a:t>4/18/2022</a:t>
            </a:fld>
            <a:endParaRPr lang="en-US"/>
          </a:p>
        </p:txBody>
      </p:sp>
      <p:sp>
        <p:nvSpPr>
          <p:cNvPr id="8" name="Footer Placeholder 7"/>
          <p:cNvSpPr>
            <a:spLocks noGrp="1" noEditPoints="1"/>
          </p:cNvSpPr>
          <p:nvPr>
            <p:ph type="ftr" sz="quarter" idx="11"/>
          </p:nvPr>
        </p:nvSpPr>
        <p:spPr/>
        <p:txBody>
          <a:bodyPr/>
          <a:lstStyle/>
          <a:p>
            <a:endParaRPr lang="en-US"/>
          </a:p>
        </p:txBody>
      </p:sp>
      <p:sp>
        <p:nvSpPr>
          <p:cNvPr id="9" name="Slide Number Placeholder 8"/>
          <p:cNvSpPr>
            <a:spLocks noGrp="1" noEditPoints="1"/>
          </p:cNvSpPr>
          <p:nvPr>
            <p:ph type="sldNum" sz="quarter" idx="12"/>
          </p:nvPr>
        </p:nvSpPr>
        <p:spPr/>
        <p:txBody>
          <a:bodyPr/>
          <a:lstStyle/>
          <a:p>
            <a:fld id="{6A9FF9C7-28CC-4969-9BAB-E1EE75F98C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endParaRPr lang="en-US" dirty="0"/>
          </a:p>
        </p:txBody>
      </p:sp>
      <p:sp>
        <p:nvSpPr>
          <p:cNvPr id="3" name="Date Placeholder 2"/>
          <p:cNvSpPr>
            <a:spLocks noGrp="1" noEditPoints="1"/>
          </p:cNvSpPr>
          <p:nvPr>
            <p:ph type="dt" sz="half" idx="10"/>
          </p:nvPr>
        </p:nvSpPr>
        <p:spPr/>
        <p:txBody>
          <a:bodyPr/>
          <a:lstStyle/>
          <a:p>
            <a:fld id="{830A0617-2C8F-4510-AA0C-BAA0D51487A4}" type="datetimeFigureOut">
              <a:rPr lang="en-US" smtClean="0"/>
              <a:t>4/18/2022</a:t>
            </a:fld>
            <a:endParaRPr lang="en-US"/>
          </a:p>
        </p:txBody>
      </p:sp>
      <p:sp>
        <p:nvSpPr>
          <p:cNvPr id="4" name="Footer Placeholder 3"/>
          <p:cNvSpPr>
            <a:spLocks noGrp="1" noEditPoints="1"/>
          </p:cNvSpPr>
          <p:nvPr>
            <p:ph type="ftr" sz="quarter" idx="11"/>
          </p:nvPr>
        </p:nvSpPr>
        <p:spPr/>
        <p:txBody>
          <a:bodyPr/>
          <a:lstStyle/>
          <a:p>
            <a:endParaRPr lang="en-US"/>
          </a:p>
        </p:txBody>
      </p:sp>
      <p:sp>
        <p:nvSpPr>
          <p:cNvPr id="5" name="Slide Number Placeholder 4"/>
          <p:cNvSpPr>
            <a:spLocks noGrp="1" noEditPoints="1"/>
          </p:cNvSpPr>
          <p:nvPr>
            <p:ph type="sldNum" sz="quarter" idx="12"/>
          </p:nvPr>
        </p:nvSpPr>
        <p:spPr/>
        <p:txBody>
          <a:bodyPr/>
          <a:lstStyle/>
          <a:p>
            <a:fld id="{6A9FF9C7-28CC-4969-9BAB-E1EE75F98C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830A0617-2C8F-4510-AA0C-BAA0D51487A4}" type="datetimeFigureOut">
              <a:rPr lang="en-US" smtClean="0"/>
              <a:t>4/18/2022</a:t>
            </a:fld>
            <a:endParaRPr lang="en-US"/>
          </a:p>
        </p:txBody>
      </p:sp>
      <p:sp>
        <p:nvSpPr>
          <p:cNvPr id="3" name="Footer Placeholder 2"/>
          <p:cNvSpPr>
            <a:spLocks noGrp="1" noEditPoints="1"/>
          </p:cNvSpPr>
          <p:nvPr>
            <p:ph type="ftr" sz="quarter" idx="11"/>
          </p:nvPr>
        </p:nvSpPr>
        <p:spPr/>
        <p:txBody>
          <a:bodyPr/>
          <a:lstStyle/>
          <a:p>
            <a:endParaRPr lang="en-US"/>
          </a:p>
        </p:txBody>
      </p:sp>
      <p:sp>
        <p:nvSpPr>
          <p:cNvPr id="4" name="Slide Number Placeholder 3"/>
          <p:cNvSpPr>
            <a:spLocks noGrp="1" noEditPoints="1"/>
          </p:cNvSpPr>
          <p:nvPr>
            <p:ph type="sldNum" sz="quarter" idx="12"/>
          </p:nvPr>
        </p:nvSpPr>
        <p:spPr/>
        <p:txBody>
          <a:bodyPr/>
          <a:lstStyle/>
          <a:p>
            <a:fld id="{6A9FF9C7-28CC-4969-9BAB-E1EE75F98C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rect l="l" t="t"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txBody>
          <a:bodyPr/>
          <a:lstStyle/>
          <a:p/>
        </p:txBody>
      </p:sp>
      <p:sp>
        <p:nvSpPr>
          <p:cNvPr id="2" name="Title 1"/>
          <p:cNvSpPr>
            <a:spLocks noGrp="1" noEditPoints="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noEditPoints="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noEditPoints="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noEditPoints="1"/>
          </p:cNvSpPr>
          <p:nvPr>
            <p:ph type="dt" sz="half" idx="10"/>
          </p:nvPr>
        </p:nvSpPr>
        <p:spPr>
          <a:xfrm>
            <a:off x="765051" y="6375679"/>
            <a:ext cx="1233355" cy="348462"/>
          </a:xfrm>
        </p:spPr>
        <p:txBody>
          <a:bodyPr/>
          <a:lstStyle/>
          <a:p>
            <a:fld id="{830A0617-2C8F-4510-AA0C-BAA0D51487A4}" type="datetimeFigureOut">
              <a:rPr lang="en-US" smtClean="0"/>
              <a:t>4/18/2022</a:t>
            </a:fld>
            <a:endParaRPr lang="en-US"/>
          </a:p>
        </p:txBody>
      </p:sp>
      <p:sp>
        <p:nvSpPr>
          <p:cNvPr id="6" name="Footer Placeholder 5"/>
          <p:cNvSpPr>
            <a:spLocks noGrp="1" noEditPoints="1"/>
          </p:cNvSpPr>
          <p:nvPr>
            <p:ph type="ftr" sz="quarter" idx="11"/>
          </p:nvPr>
        </p:nvSpPr>
        <p:spPr>
          <a:xfrm>
            <a:off x="2103620" y="6375679"/>
            <a:ext cx="3482179" cy="345796"/>
          </a:xfrm>
        </p:spPr>
        <p:txBody>
          <a:bodyPr/>
          <a:lstStyle/>
          <a:p>
            <a:endParaRPr lang="en-US"/>
          </a:p>
        </p:txBody>
      </p:sp>
      <p:sp>
        <p:nvSpPr>
          <p:cNvPr id="7" name="Slide Number Placeholder 6"/>
          <p:cNvSpPr>
            <a:spLocks noGrp="1" noEditPoints="1"/>
          </p:cNvSpPr>
          <p:nvPr>
            <p:ph type="sldNum" sz="quarter" idx="12"/>
          </p:nvPr>
        </p:nvSpPr>
        <p:spPr>
          <a:xfrm>
            <a:off x="5691014" y="6375679"/>
            <a:ext cx="1232456" cy="345796"/>
          </a:xfrm>
        </p:spPr>
        <p:txBody>
          <a:bodyPr/>
          <a:lstStyle/>
          <a:p>
            <a:fld id="{6A9FF9C7-28CC-4969-9BAB-E1EE75F98C63}" type="slidenum">
              <a:rPr lang="en-US" smtClean="0"/>
              <a:t>‹#›</a:t>
            </a:fld>
            <a:endParaRPr lang="en-US"/>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noEditPoints="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t>Click icon to add picture</a:t>
            </a:r>
            <a:endParaRPr lang="en-US" dirty="0"/>
          </a:p>
        </p:txBody>
      </p:sp>
      <p:sp>
        <p:nvSpPr>
          <p:cNvPr id="11" name="Freeform 11"/>
          <p:cNvSpPr/>
          <p:nvPr/>
        </p:nvSpPr>
        <p:spPr bwMode="auto">
          <a:xfrm>
            <a:off x="7389812" y="0"/>
            <a:ext cx="4802188" cy="6858000"/>
          </a:xfrm>
          <a:custGeom>
            <a:avLst/>
            <a:rect l="l" t="t"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txBody>
          <a:bodyPr/>
          <a:lstStyle/>
          <a:p/>
        </p:txBody>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 name="Title 1"/>
          <p:cNvSpPr>
            <a:spLocks noGrp="1" noEditPoints="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noEditPoints="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noEditPoints="1"/>
          </p:cNvSpPr>
          <p:nvPr>
            <p:ph type="dt" sz="half" idx="10"/>
          </p:nvPr>
        </p:nvSpPr>
        <p:spPr>
          <a:xfrm>
            <a:off x="765950" y="6375679"/>
            <a:ext cx="1232456" cy="348462"/>
          </a:xfrm>
        </p:spPr>
        <p:txBody>
          <a:bodyPr/>
          <a:lstStyle/>
          <a:p>
            <a:fld id="{830A0617-2C8F-4510-AA0C-BAA0D51487A4}" type="datetimeFigureOut">
              <a:rPr lang="en-US" smtClean="0"/>
              <a:t>4/18/2022</a:t>
            </a:fld>
            <a:endParaRPr lang="en-US"/>
          </a:p>
        </p:txBody>
      </p:sp>
      <p:sp>
        <p:nvSpPr>
          <p:cNvPr id="6" name="Footer Placeholder 5"/>
          <p:cNvSpPr>
            <a:spLocks noGrp="1" noEditPoints="1"/>
          </p:cNvSpPr>
          <p:nvPr>
            <p:ph type="ftr" sz="quarter" idx="11"/>
          </p:nvPr>
        </p:nvSpPr>
        <p:spPr>
          <a:xfrm>
            <a:off x="2103621" y="6375679"/>
            <a:ext cx="3482178" cy="345796"/>
          </a:xfrm>
        </p:spPr>
        <p:txBody>
          <a:bodyPr/>
          <a:lstStyle/>
          <a:p>
            <a:endParaRPr lang="en-US"/>
          </a:p>
        </p:txBody>
      </p:sp>
      <p:sp>
        <p:nvSpPr>
          <p:cNvPr id="7" name="Slide Number Placeholder 6"/>
          <p:cNvSpPr>
            <a:spLocks noGrp="1" noEditPoints="1"/>
          </p:cNvSpPr>
          <p:nvPr>
            <p:ph type="sldNum" sz="quarter" idx="12"/>
          </p:nvPr>
        </p:nvSpPr>
        <p:spPr>
          <a:xfrm>
            <a:off x="5687568" y="6375679"/>
            <a:ext cx="1234440" cy="345796"/>
          </a:xfrm>
        </p:spPr>
        <p:txBody>
          <a:bodyPr/>
          <a:lstStyle/>
          <a:p>
            <a:fld id="{6A9FF9C7-28CC-4969-9BAB-E1EE75F98C6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p:bgPr>
    </p:bg>
    <p:spTree>
      <p:nvGrpSpPr>
        <p:cNvPr id="1" name=""/>
        <p:cNvGrpSpPr/>
        <p:nvPr/>
      </p:nvGrpSpPr>
      <p:grpSpPr>
        <a:xfrm>
          <a:off x="0" y="0"/>
          <a:ext cx="0" cy="0"/>
          <a:chOff x="0" y="0"/>
          <a:chExt cx="0" cy="0"/>
        </a:xfrm>
      </p:grpSpPr>
      <p:sp>
        <p:nvSpPr>
          <p:cNvPr id="2" name="Title Placeholder 1"/>
          <p:cNvSpPr>
            <a:spLocks noGrp="1" noEditPoints="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noEditPoints="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30A0617-2C8F-4510-AA0C-BAA0D51487A4}" type="datetimeFigureOut">
              <a:rPr lang="en-US" smtClean="0"/>
              <a:t>4/18/2022</a:t>
            </a:fld>
            <a:endParaRPr lang="en-US"/>
          </a:p>
        </p:txBody>
      </p:sp>
      <p:sp>
        <p:nvSpPr>
          <p:cNvPr id="5" name="Footer Placeholder 4"/>
          <p:cNvSpPr>
            <a:spLocks noGrp="1" noEditPoints="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noEditPoints="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A9FF9C7-28CC-4969-9BAB-E1EE75F98C63}" type="slidenum">
              <a:rPr lang="en-US" smtClean="0"/>
              <a:t>‹#›</a:t>
            </a:fld>
            <a:endParaRPr lang="en-US"/>
          </a:p>
        </p:txBody>
      </p:sp>
      <p:sp>
        <p:nvSpPr>
          <p:cNvPr id="11" name="Freeform 6"/>
          <p:cNvSpPr/>
          <p:nvPr/>
        </p:nvSpPr>
        <p:spPr bwMode="auto">
          <a:xfrm>
            <a:off x="0" y="0"/>
            <a:ext cx="885825" cy="6858000"/>
          </a:xfrm>
          <a:custGeom>
            <a:avLst/>
            <a:rect l="l" t="t"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ln>
        </p:spPr>
        <p:txBody>
          <a:bodyPr/>
          <a:lstStyle/>
          <a:p/>
        </p:txBody>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itchFamily="34" charset="0" panose="020B0604020202020204"/>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itchFamily="34" charset="0" panose="020B0502020104020203"/>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itchFamily="34" charset="0" panose="020B0604020202020204"/>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itchFamily="34" charset="0" panose="020B0502020104020203"/>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itchFamily="34" charset="0" panose="020B0604020202020204"/>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itchFamily="34" charset="0" panose="020B0502020104020203"/>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itchFamily="34" charset="0" panose="020B0604020202020204"/>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itchFamily="34" charset="0" panose="020B0502020104020203"/>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itchFamily="34" charset="0" panose="020B0604020202020204"/>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5.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5.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5.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5.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5.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5.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5.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5.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5.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5.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noEditPoints="1"/>
          </p:cNvSpPr>
          <p:nvPr>
            <p:ph type="ctrTitle"/>
          </p:nvPr>
        </p:nvSpPr>
        <p:spPr>
          <a:xfrm>
            <a:off x="3378262" y="1555303"/>
            <a:ext cx="5600571" cy="3963458"/>
          </a:xfrm>
        </p:spPr>
        <p:txBody>
          <a:bodyPr/>
          <a:lstStyle/>
          <a:p>
            <a:r>
              <a:rPr lang="tr-TR" altLang="en-US" sz="7200"/>
              <a:t>extreme sports</a:t>
            </a:r>
            <a:endParaRPr lang="tr-TR" altLang="en-US"/>
          </a:p>
        </p:txBody>
      </p:sp>
      <p:sp>
        <p:nvSpPr>
          <p:cNvPr id="3" name="Alt Başlık 2"/>
          <p:cNvSpPr>
            <a:spLocks noGrp="1" noEditPoints="1"/>
          </p:cNvSpPr>
          <p:nvPr>
            <p:ph type="subTitle" idx="1"/>
          </p:nvPr>
        </p:nvSpPr>
        <p:spPr/>
        <p:txBody>
          <a:bodyPr/>
          <a:lstStyle/>
          <a:p>
            <a:endParaRPr lang="tr-TR"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1"/>
          <a:srcRect/>
          <a:stretch>
            <a:fillRect/>
          </a:stretch>
        </p:blipFill>
        <p:spPr>
          <a:xfrm>
            <a:off x="-352055" y="-121446"/>
            <a:ext cx="12853837" cy="7049045"/>
          </a:xfrm>
          <a:prstGeom prst="rect">
            <a:avLst/>
          </a:prstGeom>
        </p:spPr>
      </p:pic>
      <p:sp>
        <p:nvSpPr>
          <p:cNvPr id="2" name="Başlık 1"/>
          <p:cNvSpPr>
            <a:spLocks noGrp="1" noEditPoints="1"/>
          </p:cNvSpPr>
          <p:nvPr>
            <p:ph type="title"/>
          </p:nvPr>
        </p:nvSpPr>
        <p:spPr>
          <a:xfrm>
            <a:off x="1489465" y="-5118896"/>
            <a:ext cx="10172700" cy="1493517"/>
          </a:xfrm>
        </p:spPr>
        <p:txBody>
          <a:bodyPr/>
          <a:lstStyle/>
          <a:p/>
        </p:txBody>
      </p:sp>
      <p:sp>
        <p:nvSpPr>
          <p:cNvPr id="3" name="Metin Yer Tutucusu 2"/>
          <p:cNvSpPr>
            <a:spLocks noGrp="1" noEditPoints="1"/>
          </p:cNvSpPr>
          <p:nvPr>
            <p:ph type="body" idx="1"/>
          </p:nvPr>
        </p:nvSpPr>
        <p:spPr>
          <a:xfrm>
            <a:off x="9292311" y="33517"/>
            <a:ext cx="4800601" cy="717143"/>
          </a:xfrm>
        </p:spPr>
        <p:txBody>
          <a:bodyPr/>
          <a:lstStyle/>
          <a:p>
            <a:r>
              <a:rPr lang="tr-TR" sz="2800">
                <a:solidFill>
                  <a:srgbClr val="FFC000"/>
                </a:solidFill>
              </a:rPr>
              <a:t>Sky diving:</a:t>
            </a:r>
            <a:endParaRPr sz="2800"/>
          </a:p>
        </p:txBody>
      </p:sp>
      <p:sp>
        <p:nvSpPr>
          <p:cNvPr id="4" name="İçerik Yer Tutucusu 3"/>
          <p:cNvSpPr>
            <a:spLocks noGrp="1" noEditPoints="1"/>
          </p:cNvSpPr>
          <p:nvPr>
            <p:ph sz="half" idx="2"/>
          </p:nvPr>
        </p:nvSpPr>
        <p:spPr>
          <a:xfrm>
            <a:off x="7885959" y="4059852"/>
            <a:ext cx="4259485" cy="2996398"/>
          </a:xfrm>
        </p:spPr>
        <p:txBody>
          <a:bodyPr/>
          <a:lstStyle/>
          <a:p>
            <a:pPr marL="0" indent="0">
              <a:buNone/>
            </a:pPr>
            <a:r>
              <a:rPr lang="tr-TR" sz="2400">
                <a:solidFill>
                  <a:srgbClr val="FFC000"/>
                </a:solidFill>
              </a:rPr>
              <a:t>Parachuting a recreational sport that occurs a result of jumping from a sufficient height, opening the fabric called parachute in order to land a safe speed.</a:t>
            </a:r>
          </a:p>
        </p:txBody>
      </p:sp>
      <p:sp>
        <p:nvSpPr>
          <p:cNvPr id="5" name="Metin Yer Tutucusu 4"/>
          <p:cNvSpPr>
            <a:spLocks noGrp="1" noEditPoints="1"/>
          </p:cNvSpPr>
          <p:nvPr>
            <p:ph type="body" sz="quarter" idx="3"/>
          </p:nvPr>
        </p:nvSpPr>
        <p:spPr/>
        <p:txBody>
          <a:bodyPr/>
          <a:lstStyl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1"/>
          <a:srcRect/>
          <a:stretch>
            <a:fillRect/>
          </a:stretch>
        </p:blipFill>
        <p:spPr>
          <a:xfrm>
            <a:off x="-84543" y="-149970"/>
            <a:ext cx="12726896" cy="7817931"/>
          </a:xfrm>
          <a:prstGeom prst="rect">
            <a:avLst/>
          </a:prstGeom>
        </p:spPr>
      </p:pic>
      <p:sp>
        <p:nvSpPr>
          <p:cNvPr id="2" name="Başlık 1"/>
          <p:cNvSpPr>
            <a:spLocks noGrp="1" noEditPoints="1"/>
          </p:cNvSpPr>
          <p:nvPr>
            <p:ph type="title"/>
          </p:nvPr>
        </p:nvSpPr>
        <p:spPr>
          <a:xfrm>
            <a:off x="1421827" y="-4416602"/>
            <a:ext cx="10172700" cy="1493517"/>
          </a:xfrm>
        </p:spPr>
        <p:txBody>
          <a:bodyPr/>
          <a:lstStyle/>
          <a:p/>
        </p:txBody>
      </p:sp>
      <p:sp>
        <p:nvSpPr>
          <p:cNvPr id="3" name="Metin Yer Tutucusu 2"/>
          <p:cNvSpPr>
            <a:spLocks noGrp="1" noEditPoints="1"/>
          </p:cNvSpPr>
          <p:nvPr>
            <p:ph type="body" idx="1"/>
          </p:nvPr>
        </p:nvSpPr>
        <p:spPr>
          <a:xfrm>
            <a:off x="237087" y="321207"/>
            <a:ext cx="4800600" cy="632529"/>
          </a:xfrm>
        </p:spPr>
        <p:txBody>
          <a:bodyPr/>
          <a:lstStyle/>
          <a:p>
            <a:r>
              <a:rPr lang="tr-TR" sz="2800">
                <a:solidFill>
                  <a:srgbClr val="0000FF"/>
                </a:solidFill>
              </a:rPr>
              <a:t>Zorbing:</a:t>
            </a:r>
            <a:endParaRPr sz="2800">
              <a:solidFill>
                <a:srgbClr val="FFFF00"/>
              </a:solidFill>
            </a:endParaRPr>
          </a:p>
        </p:txBody>
      </p:sp>
      <p:sp>
        <p:nvSpPr>
          <p:cNvPr id="4" name="İçerik Yer Tutucusu 3"/>
          <p:cNvSpPr>
            <a:spLocks noGrp="1" noEditPoints="1"/>
          </p:cNvSpPr>
          <p:nvPr>
            <p:ph sz="half" idx="2"/>
          </p:nvPr>
        </p:nvSpPr>
        <p:spPr>
          <a:xfrm>
            <a:off x="409735" y="3916004"/>
            <a:ext cx="3701461" cy="2996398"/>
          </a:xfrm>
        </p:spPr>
        <p:txBody>
          <a:bodyPr/>
          <a:lstStyle/>
          <a:p>
            <a:pPr marL="0" indent="0">
              <a:buNone/>
            </a:pPr>
            <a:r>
              <a:rPr kumimoji="0" lang="tr-TR" sz="2400" b="0" i="0" u="none" strike="noStrike" kern="1200" cap="none" spc="0" baseline="0">
                <a:ln w="0">
                  <a:noFill/>
                </a:ln>
                <a:solidFill>
                  <a:srgbClr val="0000B0"/>
                </a:solidFill>
                <a:effectLst/>
                <a:uLnTx/>
                <a:latin typeface="Gill Sans MT" pitchFamily="34" charset="0" panose="020B0502020104020203"/>
              </a:rPr>
              <a:t>Zorbing is the name given to the sport rolling down from a high point in visible, usually plastic ball.</a:t>
            </a:r>
          </a:p>
        </p:txBody>
      </p:sp>
      <p:sp>
        <p:nvSpPr>
          <p:cNvPr id="5" name="Metin Yer Tutucusu 4"/>
          <p:cNvSpPr>
            <a:spLocks noGrp="1" noEditPoints="1"/>
          </p:cNvSpPr>
          <p:nvPr>
            <p:ph type="body" sz="quarter" idx="3"/>
          </p:nvPr>
        </p:nvSpPr>
        <p:spPr/>
        <p:txBody>
          <a:bodyPr/>
          <a:lstStyle/>
          <a:p/>
        </p:txBody>
      </p:sp>
      <p:sp>
        <p:nvSpPr>
          <p:cNvPr id="6" name="İçerik Yer Tutucusu 5"/>
          <p:cNvSpPr>
            <a:spLocks noGrp="1" noEditPoints="1"/>
          </p:cNvSpPr>
          <p:nvPr>
            <p:ph sz="quarter" idx="4"/>
          </p:nvPr>
        </p:nvSpPr>
        <p:spPr/>
        <p:txBody>
          <a:bodyPr/>
          <a:lstStyl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p:nvPr/>
        </p:nvPicPr>
        <p:blipFill>
          <a:blip r:embed="rId1"/>
          <a:srcRect/>
          <a:stretch>
            <a:fillRect/>
          </a:stretch>
        </p:blipFill>
        <p:spPr>
          <a:xfrm>
            <a:off x="-236732" y="-100997"/>
            <a:ext cx="12510898" cy="7059997"/>
          </a:xfrm>
          <a:prstGeom prst="rect">
            <a:avLst/>
          </a:prstGeom>
        </p:spPr>
      </p:pic>
      <p:sp>
        <p:nvSpPr>
          <p:cNvPr id="2" name="Başlık 1"/>
          <p:cNvSpPr>
            <a:spLocks noGrp="1" noEditPoints="1"/>
          </p:cNvSpPr>
          <p:nvPr>
            <p:ph type="title"/>
          </p:nvPr>
        </p:nvSpPr>
        <p:spPr>
          <a:xfrm>
            <a:off x="1062302" y="-5669267"/>
            <a:ext cx="10172700" cy="1493517"/>
          </a:xfrm>
        </p:spPr>
        <p:txBody>
          <a:bodyPr/>
          <a:lstStyle/>
          <a:p/>
        </p:txBody>
      </p:sp>
      <p:sp>
        <p:nvSpPr>
          <p:cNvPr id="4" name="İçerik Yer Tutucusu 3"/>
          <p:cNvSpPr>
            <a:spLocks noGrp="1" noEditPoints="1"/>
          </p:cNvSpPr>
          <p:nvPr>
            <p:ph sz="half" idx="2"/>
          </p:nvPr>
        </p:nvSpPr>
        <p:spPr/>
        <p:txBody>
          <a:bodyPr/>
          <a:lstStyle/>
          <a:p/>
        </p:txBody>
      </p:sp>
      <p:sp>
        <p:nvSpPr>
          <p:cNvPr id="5" name="Metin Yer Tutucusu 4"/>
          <p:cNvSpPr>
            <a:spLocks noGrp="1" noEditPoints="1"/>
          </p:cNvSpPr>
          <p:nvPr>
            <p:ph type="body" sz="quarter" idx="3"/>
          </p:nvPr>
        </p:nvSpPr>
        <p:spPr>
          <a:xfrm>
            <a:off x="106663" y="311513"/>
            <a:ext cx="4800601" cy="518014"/>
          </a:xfrm>
        </p:spPr>
        <p:txBody>
          <a:bodyPr/>
          <a:lstStyle/>
          <a:p>
            <a:r>
              <a:rPr lang="tr-TR" sz="2800">
                <a:solidFill>
                  <a:srgbClr val="D0FFFF"/>
                </a:solidFill>
              </a:rPr>
              <a:t>Canoeing:</a:t>
            </a:r>
          </a:p>
        </p:txBody>
      </p:sp>
      <p:sp>
        <p:nvSpPr>
          <p:cNvPr id="6" name="İçerik Yer Tutucusu 5"/>
          <p:cNvSpPr>
            <a:spLocks noGrp="1" noEditPoints="1"/>
          </p:cNvSpPr>
          <p:nvPr>
            <p:ph sz="quarter" idx="4"/>
          </p:nvPr>
        </p:nvSpPr>
        <p:spPr>
          <a:xfrm>
            <a:off x="8409399" y="4007258"/>
            <a:ext cx="3371717" cy="2201029"/>
          </a:xfrm>
        </p:spPr>
        <p:txBody>
          <a:bodyPr/>
          <a:lstStyle/>
          <a:p>
            <a:pPr marL="0" indent="0">
              <a:buNone/>
            </a:pPr>
            <a:r>
              <a:rPr lang="tr-TR" sz="2400">
                <a:solidFill>
                  <a:srgbClr val="D0FFFF"/>
                </a:solidFill>
              </a:rPr>
              <a:t>A canoe is flat-type, single-paga-driven, light and portable boat. The word canoe comes from Caribbean.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Şerit 2 6"/>
          <p:cNvSpPr/>
          <p:nvPr/>
        </p:nvSpPr>
        <p:spPr>
          <a:xfrm>
            <a:off x="5327281" y="1377683"/>
            <a:ext cx="5629622" cy="993151"/>
          </a:xfrm>
          <a:prstGeom prst="ribbon2">
            <a:avLst/>
          </a:prstGeom>
          <a:solidFill>
            <a:srgbClr val="70FFFF"/>
          </a:solidFill>
          <a:ln>
            <a:solidFill>
              <a:srgbClr val="173A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noEditPoints="1"/>
          </p:cNvSpPr>
          <p:nvPr>
            <p:ph type="title"/>
          </p:nvPr>
        </p:nvSpPr>
        <p:spPr>
          <a:xfrm>
            <a:off x="1134359" y="-5296585"/>
            <a:ext cx="10172700" cy="1493517"/>
          </a:xfrm>
        </p:spPr>
        <p:txBody>
          <a:bodyPr/>
          <a:lstStyle/>
          <a:p/>
        </p:txBody>
      </p:sp>
      <p:sp>
        <p:nvSpPr>
          <p:cNvPr id="3" name="Metin Yer Tutucusu 2"/>
          <p:cNvSpPr>
            <a:spLocks noGrp="1" noEditPoints="1"/>
          </p:cNvSpPr>
          <p:nvPr>
            <p:ph type="body" idx="1"/>
          </p:nvPr>
        </p:nvSpPr>
        <p:spPr>
          <a:xfrm>
            <a:off x="6848838" y="1421186"/>
            <a:ext cx="2754508" cy="666375"/>
          </a:xfrm>
        </p:spPr>
        <p:txBody>
          <a:bodyPr/>
          <a:lstStyle/>
          <a:p>
            <a:r>
              <a:rPr lang="tr-TR" sz="2800">
                <a:solidFill>
                  <a:srgbClr val="0000FF"/>
                </a:solidFill>
              </a:rPr>
              <a:t>Elif dağlar</a:t>
            </a:r>
          </a:p>
        </p:txBody>
      </p:sp>
      <p:sp>
        <p:nvSpPr>
          <p:cNvPr id="4" name="İçerik Yer Tutucusu 3"/>
          <p:cNvSpPr>
            <a:spLocks noGrp="1" noEditPoints="1"/>
          </p:cNvSpPr>
          <p:nvPr>
            <p:ph sz="half" idx="2"/>
          </p:nvPr>
        </p:nvSpPr>
        <p:spPr>
          <a:xfrm>
            <a:off x="1916785" y="3196789"/>
            <a:ext cx="4479314" cy="2979475"/>
          </a:xfrm>
        </p:spPr>
        <p:txBody>
          <a:bodyPr/>
          <a:lstStyle/>
          <a:p>
            <a:r>
              <a:rPr lang="tr-TR" sz="2200">
                <a:solidFill>
                  <a:srgbClr val="C00000"/>
                </a:solidFill>
              </a:rPr>
              <a:t>https://tr.m.wikipedia.org/wiki/Y%C3%BCzme_(spor)#:~:text=Y%C3%BCzme%2C%20bireyin%20t%C3%BCm%20bedenini%20kol,da%20g%C3%B6l%20i%C3%A7inde)%20icra%20edilmektedir.</a:t>
            </a:r>
            <a:endParaRPr lang="tr-TR" sz="2200"/>
          </a:p>
          <a:p>
            <a:endParaRPr lang="tr-TR"/>
          </a:p>
        </p:txBody>
      </p:sp>
      <p:sp>
        <p:nvSpPr>
          <p:cNvPr id="5" name="Metin Yer Tutucusu 4"/>
          <p:cNvSpPr>
            <a:spLocks noGrp="1" noEditPoints="1"/>
          </p:cNvSpPr>
          <p:nvPr>
            <p:ph type="body" sz="quarter" idx="3"/>
          </p:nvPr>
        </p:nvSpPr>
        <p:spPr>
          <a:xfrm>
            <a:off x="4410218" y="-3875636"/>
            <a:ext cx="4800600" cy="632529"/>
          </a:xfrm>
        </p:spPr>
        <p:txBody>
          <a:bodyPr/>
          <a:lstStyle/>
          <a:p/>
        </p:txBody>
      </p:sp>
      <p:sp>
        <p:nvSpPr>
          <p:cNvPr id="6" name="İçerik Yer Tutucusu 5"/>
          <p:cNvSpPr>
            <a:spLocks noGrp="1" noEditPoints="1"/>
          </p:cNvSpPr>
          <p:nvPr>
            <p:ph sz="quarter" idx="4"/>
          </p:nvPr>
        </p:nvSpPr>
        <p:spPr>
          <a:xfrm>
            <a:off x="3640821" y="-5264590"/>
            <a:ext cx="4800600" cy="2996398"/>
          </a:xfrm>
        </p:spPr>
        <p:txBody>
          <a:bodyPr/>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1"/>
          <a:srcRect/>
          <a:stretch>
            <a:fillRect/>
          </a:stretch>
        </p:blipFill>
        <p:spPr>
          <a:xfrm>
            <a:off x="-543284" y="-90235"/>
            <a:ext cx="12969841" cy="7086323"/>
          </a:xfrm>
          <a:prstGeom prst="rect">
            <a:avLst/>
          </a:prstGeom>
        </p:spPr>
      </p:pic>
      <p:sp>
        <p:nvSpPr>
          <p:cNvPr id="2" name="Başlık 1"/>
          <p:cNvSpPr>
            <a:spLocks noGrp="1" noEditPoints="1"/>
          </p:cNvSpPr>
          <p:nvPr>
            <p:ph type="title"/>
          </p:nvPr>
        </p:nvSpPr>
        <p:spPr>
          <a:xfrm>
            <a:off x="1047449" y="-5290486"/>
            <a:ext cx="10172700" cy="1493517"/>
          </a:xfrm>
        </p:spPr>
        <p:txBody>
          <a:bodyPr/>
          <a:lstStyle/>
          <a:p/>
        </p:txBody>
      </p:sp>
      <p:sp>
        <p:nvSpPr>
          <p:cNvPr id="3" name="Metin Yer Tutucusu 2"/>
          <p:cNvSpPr>
            <a:spLocks noGrp="1" noEditPoints="1"/>
          </p:cNvSpPr>
          <p:nvPr>
            <p:ph type="body" idx="1"/>
          </p:nvPr>
        </p:nvSpPr>
        <p:spPr>
          <a:xfrm>
            <a:off x="556046" y="676584"/>
            <a:ext cx="4800600" cy="632529"/>
          </a:xfrm>
        </p:spPr>
        <p:txBody>
          <a:bodyPr/>
          <a:lstStyle/>
          <a:p>
            <a:r>
              <a:rPr lang="tr-TR" sz="2800"/>
              <a:t>Athletics:</a:t>
            </a:r>
          </a:p>
        </p:txBody>
      </p:sp>
      <p:sp>
        <p:nvSpPr>
          <p:cNvPr id="4" name="İçerik Yer Tutucusu 3"/>
          <p:cNvSpPr>
            <a:spLocks noGrp="1" noEditPoints="1"/>
          </p:cNvSpPr>
          <p:nvPr>
            <p:ph sz="half" idx="2"/>
          </p:nvPr>
        </p:nvSpPr>
        <p:spPr>
          <a:xfrm>
            <a:off x="1561677" y="6835180"/>
            <a:ext cx="4800600" cy="2996398"/>
          </a:xfrm>
        </p:spPr>
        <p:txBody>
          <a:bodyPr/>
          <a:lstStyle/>
          <a:p>
            <a:pPr marL="0" indent="0">
              <a:buNone/>
            </a:pPr>
            <a:r>
              <a:rPr kumimoji="0" lang="tr-TR" sz="2400" b="0" i="0" u="none" strike="noStrike" kern="1200" cap="none" spc="0" baseline="0">
                <a:ln w="0">
                  <a:noFill/>
                </a:ln>
                <a:solidFill>
                  <a:srgbClr val="000000"/>
                </a:solidFill>
                <a:effectLst/>
                <a:uLnTx/>
                <a:uFillTx/>
                <a:latin typeface="Gill Sans MT" pitchFamily="34" charset="0" panose="020B0502020104020203"/>
              </a:rPr>
              <a:t>Athletics is one the oldest sports in the world, played a track or field.</a:t>
            </a:r>
            <a:endParaRPr sz="2400">
              <a:solidFill>
                <a:srgbClr val="000000"/>
              </a:solidFill>
            </a:endParaRPr>
          </a:p>
        </p:txBody>
      </p:sp>
      <p:sp>
        <p:nvSpPr>
          <p:cNvPr id="5" name="Metin Yer Tutucusu 4"/>
          <p:cNvSpPr>
            <a:spLocks noGrp="1" noEditPoints="1"/>
          </p:cNvSpPr>
          <p:nvPr>
            <p:ph type="body" sz="quarter" idx="3"/>
          </p:nvPr>
        </p:nvSpPr>
        <p:spPr>
          <a:xfrm>
            <a:off x="4266485" y="10513546"/>
            <a:ext cx="4800600" cy="632529"/>
          </a:xfrm>
        </p:spPr>
        <p:txBody>
          <a:bodyPr/>
          <a:lstStyle/>
          <a:p/>
        </p:txBody>
      </p:sp>
      <p:sp>
        <p:nvSpPr>
          <p:cNvPr id="6" name="İçerik Yer Tutucusu 5"/>
          <p:cNvSpPr>
            <a:spLocks noGrp="1" noEditPoints="1"/>
          </p:cNvSpPr>
          <p:nvPr>
            <p:ph sz="quarter" idx="4"/>
          </p:nvPr>
        </p:nvSpPr>
        <p:spPr>
          <a:xfrm>
            <a:off x="6363306" y="116847"/>
            <a:ext cx="5696822" cy="2996398"/>
          </a:xfrm>
        </p:spPr>
        <p:txBody>
          <a:bodyPr/>
          <a:lstStyle/>
          <a:p>
            <a:pPr marL="0" indent="0">
              <a:buNone/>
            </a:pPr>
            <a:r>
              <a:rPr lang="tr-TR" sz="2400">
                <a:solidFill>
                  <a:srgbClr val="000000"/>
                </a:solidFill>
              </a:rPr>
              <a:t>Athletics is one the oldest sports in the world, played a track or field. In these games, athletes demonstrate their running, walking, jumping and throwing abilities. First known running race was held in Egypt around 3800 BC.</a:t>
            </a:r>
            <a:endParaRPr sz="24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1"/>
          <a:srcRect/>
          <a:stretch>
            <a:fillRect/>
          </a:stretch>
        </p:blipFill>
        <p:spPr>
          <a:xfrm>
            <a:off x="-14822" y="-37080"/>
            <a:ext cx="12238555" cy="7008620"/>
          </a:xfrm>
          <a:prstGeom prst="rect">
            <a:avLst/>
          </a:prstGeom>
        </p:spPr>
      </p:pic>
      <p:sp>
        <p:nvSpPr>
          <p:cNvPr id="2" name="Başlık 1"/>
          <p:cNvSpPr>
            <a:spLocks noGrp="1" noEditPoints="1"/>
          </p:cNvSpPr>
          <p:nvPr>
            <p:ph type="title"/>
          </p:nvPr>
        </p:nvSpPr>
        <p:spPr>
          <a:xfrm>
            <a:off x="787707" y="-5423505"/>
            <a:ext cx="10172700" cy="1493517"/>
          </a:xfrm>
        </p:spPr>
        <p:txBody>
          <a:bodyPr/>
          <a:lstStyle/>
          <a:p/>
        </p:txBody>
      </p:sp>
      <p:sp>
        <p:nvSpPr>
          <p:cNvPr id="3" name="Metin Yer Tutucusu 2"/>
          <p:cNvSpPr>
            <a:spLocks noGrp="1" noEditPoints="1"/>
          </p:cNvSpPr>
          <p:nvPr>
            <p:ph type="body" idx="1"/>
          </p:nvPr>
        </p:nvSpPr>
        <p:spPr>
          <a:xfrm>
            <a:off x="253997" y="135057"/>
            <a:ext cx="4800600" cy="632529"/>
          </a:xfrm>
        </p:spPr>
        <p:txBody>
          <a:bodyPr/>
          <a:lstStyle/>
          <a:p>
            <a:r>
              <a:rPr lang="tr-TR" sz="2800">
                <a:solidFill>
                  <a:srgbClr val="FFFF00"/>
                </a:solidFill>
              </a:rPr>
              <a:t>Tennis:</a:t>
            </a:r>
          </a:p>
        </p:txBody>
      </p:sp>
      <p:sp>
        <p:nvSpPr>
          <p:cNvPr id="4" name="İçerik Yer Tutucusu 3"/>
          <p:cNvSpPr>
            <a:spLocks noGrp="1" noEditPoints="1"/>
          </p:cNvSpPr>
          <p:nvPr>
            <p:ph sz="half" idx="2"/>
          </p:nvPr>
        </p:nvSpPr>
        <p:spPr>
          <a:xfrm>
            <a:off x="7344842" y="4076772"/>
            <a:ext cx="4648410" cy="2928706"/>
          </a:xfrm>
        </p:spPr>
        <p:txBody>
          <a:bodyPr/>
          <a:lstStyle/>
          <a:p>
            <a:pPr marL="0" indent="0">
              <a:buNone/>
            </a:pPr>
            <a:r>
              <a:rPr lang="tr-TR" sz="2400">
                <a:solidFill>
                  <a:srgbClr val="FFFF00"/>
                </a:solidFill>
              </a:rPr>
              <a:t>Tennis is a Olympic sport played between two players two teams or two with a racket and ball. Players try throw a ball over the net into their opponent's court with their rackets.</a:t>
            </a:r>
          </a:p>
        </p:txBody>
      </p:sp>
      <p:sp>
        <p:nvSpPr>
          <p:cNvPr id="5" name="Metin Yer Tutucusu 4"/>
          <p:cNvSpPr>
            <a:spLocks noGrp="1" noEditPoints="1"/>
          </p:cNvSpPr>
          <p:nvPr>
            <p:ph type="body" sz="quarter" idx="3"/>
          </p:nvPr>
        </p:nvSpPr>
        <p:spPr>
          <a:xfrm>
            <a:off x="5293487" y="-5373843"/>
            <a:ext cx="4800600" cy="632529"/>
          </a:xfrm>
        </p:spPr>
        <p:txBody>
          <a:bodyPr/>
          <a:lstStyle/>
          <a:p/>
        </p:txBody>
      </p:sp>
      <p:sp>
        <p:nvSpPr>
          <p:cNvPr id="6" name="İçerik Yer Tutucusu 5"/>
          <p:cNvSpPr>
            <a:spLocks noGrp="1" noEditPoints="1"/>
          </p:cNvSpPr>
          <p:nvPr>
            <p:ph sz="quarter" idx="4"/>
          </p:nvPr>
        </p:nvSpPr>
        <p:spPr>
          <a:xfrm>
            <a:off x="1087434" y="-5298436"/>
            <a:ext cx="4800600" cy="2996398"/>
          </a:xfrm>
        </p:spPr>
        <p:txBody>
          <a:bodyPr/>
          <a:lstStyl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1"/>
          <a:srcRect/>
          <a:stretch>
            <a:fillRect/>
          </a:stretch>
        </p:blipFill>
        <p:spPr>
          <a:xfrm>
            <a:off x="-795782" y="-117600"/>
            <a:ext cx="13157895" cy="7064474"/>
          </a:xfrm>
          <a:prstGeom prst="rect">
            <a:avLst/>
          </a:prstGeom>
        </p:spPr>
      </p:pic>
      <p:sp>
        <p:nvSpPr>
          <p:cNvPr id="2" name="Başlık 1"/>
          <p:cNvSpPr>
            <a:spLocks noGrp="1" noEditPoints="1"/>
          </p:cNvSpPr>
          <p:nvPr>
            <p:ph type="title"/>
          </p:nvPr>
        </p:nvSpPr>
        <p:spPr>
          <a:xfrm>
            <a:off x="1015990" y="-5448889"/>
            <a:ext cx="10172700" cy="1493517"/>
          </a:xfrm>
        </p:spPr>
        <p:txBody>
          <a:bodyPr/>
          <a:lstStyle/>
          <a:p/>
        </p:txBody>
      </p:sp>
      <p:sp>
        <p:nvSpPr>
          <p:cNvPr id="3" name="Metin Yer Tutucusu 2"/>
          <p:cNvSpPr>
            <a:spLocks noGrp="1" noEditPoints="1"/>
          </p:cNvSpPr>
          <p:nvPr>
            <p:ph type="body" idx="1"/>
          </p:nvPr>
        </p:nvSpPr>
        <p:spPr>
          <a:xfrm>
            <a:off x="490735" y="270438"/>
            <a:ext cx="4800600" cy="632529"/>
          </a:xfrm>
        </p:spPr>
        <p:txBody>
          <a:bodyPr/>
          <a:lstStyle/>
          <a:p>
            <a:r>
              <a:rPr lang="tr-TR" sz="2800">
                <a:solidFill>
                  <a:srgbClr val="0000FF"/>
                </a:solidFill>
              </a:rPr>
              <a:t>Aıkıdo:</a:t>
            </a:r>
          </a:p>
        </p:txBody>
      </p:sp>
      <p:sp>
        <p:nvSpPr>
          <p:cNvPr id="4" name="İçerik Yer Tutucusu 3"/>
          <p:cNvSpPr>
            <a:spLocks noGrp="1" noEditPoints="1"/>
          </p:cNvSpPr>
          <p:nvPr>
            <p:ph sz="half" idx="2"/>
          </p:nvPr>
        </p:nvSpPr>
        <p:spPr>
          <a:xfrm>
            <a:off x="7674589" y="260692"/>
            <a:ext cx="4631502" cy="2996398"/>
          </a:xfrm>
        </p:spPr>
        <p:txBody>
          <a:bodyPr/>
          <a:lstStyle/>
          <a:p>
            <a:pPr marL="0" indent="0">
              <a:buNone/>
            </a:pPr>
            <a:r>
              <a:rPr lang="tr-TR" sz="2400">
                <a:solidFill>
                  <a:srgbClr val="0000FF"/>
                </a:solidFill>
              </a:rPr>
              <a:t>Aikido is a "modern Japanese martial art". Like other martial arts in Japan, aikido a teaching not only for self-defense, also spiritual growth.</a:t>
            </a:r>
          </a:p>
        </p:txBody>
      </p:sp>
      <p:sp>
        <p:nvSpPr>
          <p:cNvPr id="5" name="Metin Yer Tutucusu 4"/>
          <p:cNvSpPr>
            <a:spLocks noGrp="1" noEditPoints="1"/>
          </p:cNvSpPr>
          <p:nvPr>
            <p:ph type="body" sz="quarter" idx="3"/>
          </p:nvPr>
        </p:nvSpPr>
        <p:spPr>
          <a:xfrm>
            <a:off x="1983655" y="2131943"/>
            <a:ext cx="4800600" cy="141768"/>
          </a:xfrm>
        </p:spPr>
        <p:txBody>
          <a:bodyPr/>
          <a:lstStyle/>
          <a:p/>
        </p:txBody>
      </p:sp>
      <p:sp>
        <p:nvSpPr>
          <p:cNvPr id="6" name="İçerik Yer Tutucusu 5"/>
          <p:cNvSpPr>
            <a:spLocks noGrp="1" noEditPoints="1"/>
          </p:cNvSpPr>
          <p:nvPr>
            <p:ph sz="quarter" idx="4"/>
          </p:nvPr>
        </p:nvSpPr>
        <p:spPr>
          <a:xfrm>
            <a:off x="994221" y="2773720"/>
            <a:ext cx="4800600" cy="2996398"/>
          </a:xfrm>
        </p:spPr>
        <p:txBody>
          <a:bodyPr/>
          <a:lstStyl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1"/>
          <a:srcRect/>
          <a:stretch>
            <a:fillRect/>
          </a:stretch>
        </p:blipFill>
        <p:spPr>
          <a:xfrm>
            <a:off x="-49714" y="-78866"/>
            <a:ext cx="12705716" cy="7080146"/>
          </a:xfrm>
          <a:prstGeom prst="rect">
            <a:avLst/>
          </a:prstGeom>
        </p:spPr>
      </p:pic>
      <p:sp>
        <p:nvSpPr>
          <p:cNvPr id="2" name="Başlık 1"/>
          <p:cNvSpPr>
            <a:spLocks noGrp="1" noEditPoints="1"/>
          </p:cNvSpPr>
          <p:nvPr>
            <p:ph type="title"/>
          </p:nvPr>
        </p:nvSpPr>
        <p:spPr>
          <a:xfrm>
            <a:off x="948350" y="-5110435"/>
            <a:ext cx="10172700" cy="1493517"/>
          </a:xfrm>
        </p:spPr>
        <p:txBody>
          <a:bodyPr/>
          <a:lstStyle/>
          <a:p/>
        </p:txBody>
      </p:sp>
      <p:sp>
        <p:nvSpPr>
          <p:cNvPr id="3" name="Metin Yer Tutucusu 2"/>
          <p:cNvSpPr>
            <a:spLocks noGrp="1" noEditPoints="1"/>
          </p:cNvSpPr>
          <p:nvPr>
            <p:ph type="body" idx="1"/>
          </p:nvPr>
        </p:nvSpPr>
        <p:spPr>
          <a:xfrm>
            <a:off x="4840501" y="101211"/>
            <a:ext cx="4800600" cy="632529"/>
          </a:xfrm>
        </p:spPr>
        <p:txBody>
          <a:bodyPr/>
          <a:lstStyle/>
          <a:p>
            <a:r>
              <a:rPr lang="tr-TR" sz="2800">
                <a:solidFill>
                  <a:srgbClr val="FFC000"/>
                </a:solidFill>
              </a:rPr>
              <a:t>Kick boxing:</a:t>
            </a:r>
          </a:p>
        </p:txBody>
      </p:sp>
      <p:sp>
        <p:nvSpPr>
          <p:cNvPr id="4" name="İçerik Yer Tutucusu 3"/>
          <p:cNvSpPr>
            <a:spLocks noGrp="1" noEditPoints="1"/>
          </p:cNvSpPr>
          <p:nvPr>
            <p:ph sz="half" idx="2"/>
          </p:nvPr>
        </p:nvSpPr>
        <p:spPr>
          <a:xfrm>
            <a:off x="217344" y="4184905"/>
            <a:ext cx="2855967" cy="2996398"/>
          </a:xfrm>
        </p:spPr>
        <p:txBody>
          <a:bodyPr/>
          <a:lstStyle/>
          <a:p>
            <a:pPr marL="0" indent="0">
              <a:buNone/>
            </a:pPr>
            <a:r>
              <a:rPr lang="tr-TR" sz="2400">
                <a:solidFill>
                  <a:srgbClr val="FFC000"/>
                </a:solidFill>
              </a:rPr>
              <a:t>Kickboxing is eclectic combat sport that combines punches, kicks, knees and limited clinches.</a:t>
            </a:r>
          </a:p>
        </p:txBody>
      </p:sp>
      <p:sp>
        <p:nvSpPr>
          <p:cNvPr id="5" name="Metin Yer Tutucusu 4"/>
          <p:cNvSpPr>
            <a:spLocks noGrp="1" noEditPoints="1"/>
          </p:cNvSpPr>
          <p:nvPr>
            <p:ph type="body" sz="quarter" idx="3"/>
          </p:nvPr>
        </p:nvSpPr>
        <p:spPr/>
        <p:txBody>
          <a:bodyPr/>
          <a:lstStyle/>
          <a:p/>
        </p:txBody>
      </p:sp>
      <p:sp>
        <p:nvSpPr>
          <p:cNvPr id="6" name="İçerik Yer Tutucusu 5"/>
          <p:cNvSpPr>
            <a:spLocks noGrp="1" noEditPoints="1"/>
          </p:cNvSpPr>
          <p:nvPr>
            <p:ph sz="quarter" idx="4"/>
          </p:nvPr>
        </p:nvSpPr>
        <p:spPr>
          <a:xfrm>
            <a:off x="9372848" y="6301913"/>
            <a:ext cx="4800600" cy="2996398"/>
          </a:xfrm>
        </p:spPr>
        <p:txBody>
          <a:bodyPr/>
          <a:lstStyl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1"/>
          <a:srcRect/>
          <a:stretch>
            <a:fillRect/>
          </a:stretch>
        </p:blipFill>
        <p:spPr>
          <a:xfrm>
            <a:off x="-124015" y="-96016"/>
            <a:ext cx="12619388" cy="7034348"/>
          </a:xfrm>
          <a:prstGeom prst="rect">
            <a:avLst/>
          </a:prstGeom>
        </p:spPr>
      </p:pic>
      <p:sp>
        <p:nvSpPr>
          <p:cNvPr id="2" name="Başlık 1"/>
          <p:cNvSpPr>
            <a:spLocks noGrp="1" noEditPoints="1"/>
          </p:cNvSpPr>
          <p:nvPr>
            <p:ph type="title"/>
          </p:nvPr>
        </p:nvSpPr>
        <p:spPr>
          <a:xfrm>
            <a:off x="1658564" y="-5687532"/>
            <a:ext cx="10172700" cy="1493517"/>
          </a:xfrm>
        </p:spPr>
        <p:txBody>
          <a:bodyPr/>
          <a:lstStyle/>
          <a:p/>
        </p:txBody>
      </p:sp>
      <p:sp>
        <p:nvSpPr>
          <p:cNvPr id="3" name="Metin Yer Tutucusu 2"/>
          <p:cNvSpPr>
            <a:spLocks noGrp="1" noEditPoints="1"/>
          </p:cNvSpPr>
          <p:nvPr>
            <p:ph type="body" idx="1"/>
          </p:nvPr>
        </p:nvSpPr>
        <p:spPr>
          <a:xfrm>
            <a:off x="541464" y="355052"/>
            <a:ext cx="4800600" cy="632529"/>
          </a:xfrm>
        </p:spPr>
        <p:txBody>
          <a:bodyPr/>
          <a:lstStyle/>
          <a:p>
            <a:r>
              <a:rPr lang="tr-TR" sz="2800">
                <a:solidFill>
                  <a:srgbClr val="FFFF00"/>
                </a:solidFill>
              </a:rPr>
              <a:t>Basketball:</a:t>
            </a:r>
            <a:endParaRPr>
              <a:solidFill>
                <a:srgbClr val="FFFF00"/>
              </a:solidFill>
            </a:endParaRPr>
          </a:p>
        </p:txBody>
      </p:sp>
      <p:sp>
        <p:nvSpPr>
          <p:cNvPr id="4" name="İçerik Yer Tutucusu 3"/>
          <p:cNvSpPr>
            <a:spLocks noGrp="1" noEditPoints="1"/>
          </p:cNvSpPr>
          <p:nvPr>
            <p:ph sz="half" idx="2"/>
          </p:nvPr>
        </p:nvSpPr>
        <p:spPr>
          <a:xfrm>
            <a:off x="750004" y="3095251"/>
            <a:ext cx="3819829" cy="1722294"/>
          </a:xfrm>
        </p:spPr>
        <p:txBody>
          <a:bodyPr/>
          <a:lstStyle/>
          <a:p>
            <a:pPr marL="0" indent="0">
              <a:buNone/>
            </a:pPr>
            <a:r>
              <a:rPr lang="tr-TR" sz="2400">
                <a:solidFill>
                  <a:srgbClr val="FFFF00"/>
                </a:solidFill>
              </a:rPr>
              <a:t>Basketball a popular team game and sport played with a hand-held ball.</a:t>
            </a:r>
          </a:p>
        </p:txBody>
      </p:sp>
      <p:sp>
        <p:nvSpPr>
          <p:cNvPr id="5" name="Metin Yer Tutucusu 4"/>
          <p:cNvSpPr>
            <a:spLocks noGrp="1" noEditPoints="1"/>
          </p:cNvSpPr>
          <p:nvPr>
            <p:ph type="body" sz="quarter" idx="3"/>
          </p:nvPr>
        </p:nvSpPr>
        <p:spPr/>
        <p:txBody>
          <a:bodyPr/>
          <a:lstStyle/>
          <a:p/>
        </p:txBody>
      </p:sp>
      <p:sp>
        <p:nvSpPr>
          <p:cNvPr id="6" name="İçerik Yer Tutucusu 5"/>
          <p:cNvSpPr>
            <a:spLocks noGrp="1" noEditPoints="1"/>
          </p:cNvSpPr>
          <p:nvPr>
            <p:ph sz="quarter" idx="4"/>
          </p:nvPr>
        </p:nvSpPr>
        <p:spPr/>
        <p:txBody>
          <a:bodyPr/>
          <a:lstStyl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1"/>
          <a:srcRect/>
          <a:stretch>
            <a:fillRect/>
          </a:stretch>
        </p:blipFill>
        <p:spPr>
          <a:xfrm>
            <a:off x="-51291" y="-24683"/>
            <a:ext cx="12465820" cy="6975257"/>
          </a:xfrm>
          <a:prstGeom prst="rect">
            <a:avLst/>
          </a:prstGeom>
        </p:spPr>
      </p:pic>
      <p:sp>
        <p:nvSpPr>
          <p:cNvPr id="2" name="Başlık 1"/>
          <p:cNvSpPr>
            <a:spLocks noGrp="1" noEditPoints="1"/>
          </p:cNvSpPr>
          <p:nvPr>
            <p:ph type="title"/>
          </p:nvPr>
        </p:nvSpPr>
        <p:spPr>
          <a:xfrm>
            <a:off x="1185088" y="-5274988"/>
            <a:ext cx="10172700" cy="1493517"/>
          </a:xfrm>
        </p:spPr>
        <p:txBody>
          <a:bodyPr/>
          <a:lstStyle/>
          <a:p/>
        </p:txBody>
      </p:sp>
      <p:sp>
        <p:nvSpPr>
          <p:cNvPr id="3" name="Metin Yer Tutucusu 2"/>
          <p:cNvSpPr>
            <a:spLocks noGrp="1" noEditPoints="1"/>
          </p:cNvSpPr>
          <p:nvPr>
            <p:ph type="body" idx="1"/>
          </p:nvPr>
        </p:nvSpPr>
        <p:spPr>
          <a:xfrm>
            <a:off x="203268" y="1979637"/>
            <a:ext cx="4800600" cy="632529"/>
          </a:xfrm>
        </p:spPr>
        <p:txBody>
          <a:bodyPr/>
          <a:lstStyle/>
          <a:p>
            <a:r>
              <a:rPr lang="tr-TR" sz="2800">
                <a:solidFill>
                  <a:srgbClr val="FF0000"/>
                </a:solidFill>
              </a:rPr>
              <a:t>Football:</a:t>
            </a:r>
            <a:endParaRPr sz="2800">
              <a:solidFill>
                <a:srgbClr val="FF0000"/>
              </a:solidFill>
            </a:endParaRPr>
          </a:p>
        </p:txBody>
      </p:sp>
      <p:sp>
        <p:nvSpPr>
          <p:cNvPr id="4" name="İçerik Yer Tutucusu 3"/>
          <p:cNvSpPr>
            <a:spLocks noGrp="1" noEditPoints="1"/>
          </p:cNvSpPr>
          <p:nvPr>
            <p:ph sz="half" idx="2"/>
          </p:nvPr>
        </p:nvSpPr>
        <p:spPr>
          <a:xfrm>
            <a:off x="902193" y="3944987"/>
            <a:ext cx="3972017" cy="2082569"/>
          </a:xfrm>
        </p:spPr>
        <p:txBody>
          <a:bodyPr/>
          <a:lstStyle/>
          <a:p>
            <a:pPr marL="0" indent="0">
              <a:buNone/>
            </a:pPr>
            <a:r>
              <a:rPr lang="tr-TR" sz="2400">
                <a:solidFill>
                  <a:srgbClr val="FF0000"/>
                </a:solidFill>
              </a:rPr>
              <a:t>Football a team sport played with a distinctive spherical ball between two teams eleven players.</a:t>
            </a:r>
          </a:p>
        </p:txBody>
      </p:sp>
      <p:sp>
        <p:nvSpPr>
          <p:cNvPr id="5" name="Metin Yer Tutucusu 4"/>
          <p:cNvSpPr>
            <a:spLocks noGrp="1" noEditPoints="1"/>
          </p:cNvSpPr>
          <p:nvPr>
            <p:ph type="body" sz="quarter" idx="3"/>
          </p:nvPr>
        </p:nvSpPr>
        <p:spPr/>
        <p:txBody>
          <a:bodyPr/>
          <a:lstStyle/>
          <a:p/>
        </p:txBody>
      </p:sp>
      <p:sp>
        <p:nvSpPr>
          <p:cNvPr id="6" name="İçerik Yer Tutucusu 5"/>
          <p:cNvSpPr>
            <a:spLocks noGrp="1" noEditPoints="1"/>
          </p:cNvSpPr>
          <p:nvPr>
            <p:ph sz="quarter" idx="4"/>
          </p:nvPr>
        </p:nvSpPr>
        <p:spPr/>
        <p:txBody>
          <a:bodyPr/>
          <a:lstStyl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1"/>
          <a:srcRect/>
          <a:stretch>
            <a:fillRect/>
          </a:stretch>
        </p:blipFill>
        <p:spPr>
          <a:xfrm>
            <a:off x="-121341" y="-128670"/>
            <a:ext cx="12717991" cy="7438606"/>
          </a:xfrm>
          <a:prstGeom prst="rect">
            <a:avLst/>
          </a:prstGeom>
        </p:spPr>
      </p:pic>
      <p:sp>
        <p:nvSpPr>
          <p:cNvPr id="2" name="Başlık 1"/>
          <p:cNvSpPr>
            <a:spLocks noGrp="1" noEditPoints="1"/>
          </p:cNvSpPr>
          <p:nvPr>
            <p:ph type="title"/>
          </p:nvPr>
        </p:nvSpPr>
        <p:spPr>
          <a:xfrm>
            <a:off x="1261416" y="-5380965"/>
            <a:ext cx="10172700" cy="1493517"/>
          </a:xfrm>
        </p:spPr>
        <p:txBody>
          <a:bodyPr/>
          <a:lstStyle/>
          <a:p/>
        </p:txBody>
      </p:sp>
      <p:sp>
        <p:nvSpPr>
          <p:cNvPr id="3" name="Metin Yer Tutucusu 2"/>
          <p:cNvSpPr>
            <a:spLocks noGrp="1" noEditPoints="1"/>
          </p:cNvSpPr>
          <p:nvPr>
            <p:ph type="body" idx="1"/>
          </p:nvPr>
        </p:nvSpPr>
        <p:spPr>
          <a:xfrm>
            <a:off x="9203042" y="291100"/>
            <a:ext cx="2805238" cy="615606"/>
          </a:xfrm>
        </p:spPr>
        <p:txBody>
          <a:bodyPr/>
          <a:lstStyle/>
          <a:p>
            <a:r>
              <a:rPr lang="tr-TR" sz="2800">
                <a:solidFill>
                  <a:srgbClr val="FFFF00"/>
                </a:solidFill>
              </a:rPr>
              <a:t>Volleyball:</a:t>
            </a:r>
            <a:endParaRPr sz="2800"/>
          </a:p>
        </p:txBody>
      </p:sp>
      <p:sp>
        <p:nvSpPr>
          <p:cNvPr id="4" name="İçerik Yer Tutucusu 3"/>
          <p:cNvSpPr>
            <a:spLocks noGrp="1" noEditPoints="1"/>
          </p:cNvSpPr>
          <p:nvPr>
            <p:ph sz="half" idx="2"/>
          </p:nvPr>
        </p:nvSpPr>
        <p:spPr>
          <a:xfrm>
            <a:off x="191980" y="99924"/>
            <a:ext cx="4800600" cy="2996398"/>
          </a:xfrm>
        </p:spPr>
        <p:txBody>
          <a:bodyPr/>
          <a:lstStyle/>
          <a:p>
            <a:pPr marL="0" indent="0">
              <a:buNone/>
            </a:pPr>
            <a:r>
              <a:rPr lang="tr-TR" sz="2400">
                <a:solidFill>
                  <a:srgbClr val="FFFF00"/>
                </a:solidFill>
              </a:rPr>
              <a:t>Volleyball a sport played by two teams of six a playground divided by a net. The of the game to send the ball over the net so that the ball touches the playing field of the opposing team and prevent the opposing team from reaching the same goal.</a:t>
            </a:r>
          </a:p>
        </p:txBody>
      </p:sp>
      <p:sp>
        <p:nvSpPr>
          <p:cNvPr id="5" name="Metin Yer Tutucusu 4"/>
          <p:cNvSpPr>
            <a:spLocks noGrp="1" noEditPoints="1"/>
          </p:cNvSpPr>
          <p:nvPr>
            <p:ph type="body" sz="quarter" idx="3"/>
          </p:nvPr>
        </p:nvSpPr>
        <p:spPr/>
        <p:txBody>
          <a:bodyPr/>
          <a:lstStyle/>
          <a:p/>
        </p:txBody>
      </p:sp>
      <p:sp>
        <p:nvSpPr>
          <p:cNvPr id="6" name="İçerik Yer Tutucusu 5"/>
          <p:cNvSpPr>
            <a:spLocks noGrp="1" noEditPoints="1"/>
          </p:cNvSpPr>
          <p:nvPr>
            <p:ph sz="quarter" idx="4"/>
          </p:nvPr>
        </p:nvSpPr>
        <p:spPr/>
        <p:txBody>
          <a:bodyPr/>
          <a:lstStyl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a:blip r:embed="rId1"/>
          <a:srcRect/>
          <a:stretch>
            <a:fillRect/>
          </a:stretch>
        </p:blipFill>
        <p:spPr>
          <a:xfrm>
            <a:off x="-94504" y="-82233"/>
            <a:ext cx="12364096" cy="7005543"/>
          </a:xfrm>
          <a:prstGeom prst="rect">
            <a:avLst/>
          </a:prstGeom>
        </p:spPr>
      </p:pic>
      <p:sp>
        <p:nvSpPr>
          <p:cNvPr id="2" name="Başlık 1"/>
          <p:cNvSpPr>
            <a:spLocks noGrp="1" noEditPoints="1"/>
          </p:cNvSpPr>
          <p:nvPr>
            <p:ph type="title"/>
          </p:nvPr>
        </p:nvSpPr>
        <p:spPr>
          <a:xfrm>
            <a:off x="787707" y="-5423505"/>
            <a:ext cx="10172700" cy="1493517"/>
          </a:xfrm>
        </p:spPr>
        <p:txBody>
          <a:bodyPr/>
          <a:lstStyle/>
          <a:p/>
        </p:txBody>
      </p:sp>
      <p:sp>
        <p:nvSpPr>
          <p:cNvPr id="4" name="İçerik Yer Tutucusu 3"/>
          <p:cNvSpPr>
            <a:spLocks noGrp="1" noEditPoints="1"/>
          </p:cNvSpPr>
          <p:nvPr>
            <p:ph sz="half" idx="2"/>
          </p:nvPr>
        </p:nvSpPr>
        <p:spPr/>
        <p:txBody>
          <a:bodyPr/>
          <a:lstStyle/>
          <a:p/>
        </p:txBody>
      </p:sp>
      <p:sp>
        <p:nvSpPr>
          <p:cNvPr id="5" name="Metin Yer Tutucusu 4"/>
          <p:cNvSpPr>
            <a:spLocks noGrp="1" noEditPoints="1"/>
          </p:cNvSpPr>
          <p:nvPr>
            <p:ph type="body" sz="quarter" idx="3"/>
          </p:nvPr>
        </p:nvSpPr>
        <p:spPr>
          <a:xfrm>
            <a:off x="1061884" y="752738"/>
            <a:ext cx="4800600" cy="497146"/>
          </a:xfrm>
        </p:spPr>
        <p:txBody>
          <a:bodyPr/>
          <a:lstStyle/>
          <a:p>
            <a:r>
              <a:rPr lang="tr-TR" sz="2800"/>
              <a:t>Swimming:</a:t>
            </a:r>
            <a:endParaRPr sz="2800"/>
          </a:p>
        </p:txBody>
      </p:sp>
      <p:sp>
        <p:nvSpPr>
          <p:cNvPr id="6" name="İçerik Yer Tutucusu 5"/>
          <p:cNvSpPr>
            <a:spLocks noGrp="1" noEditPoints="1"/>
          </p:cNvSpPr>
          <p:nvPr>
            <p:ph sz="quarter" idx="4"/>
          </p:nvPr>
        </p:nvSpPr>
        <p:spPr>
          <a:xfrm>
            <a:off x="7377897" y="3653703"/>
            <a:ext cx="4648411" cy="2996398"/>
          </a:xfrm>
        </p:spPr>
        <p:txBody>
          <a:bodyPr/>
          <a:lstStyle/>
          <a:p>
            <a:pPr marL="0" indent="0">
              <a:buNone/>
            </a:pPr>
            <a:r>
              <a:rPr lang="tr-TR" sz="2400">
                <a:solidFill>
                  <a:srgbClr val="000000"/>
                </a:solidFill>
              </a:rPr>
              <a:t>Swimming is a racing training sport performed at the individual or team level, which requires the individual move her whole body through water without using element other than arm and leg movements.</a:t>
            </a:r>
            <a:endParaRPr sz="2400">
              <a:solidFill>
                <a:srgbClr val="000000"/>
              </a:solidFill>
            </a:endParaRPr>
          </a:p>
        </p:txBody>
      </p:sp>
    </p:spTree>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Arab" typeface="Arial"/>
        <a:font script="Beng" typeface="Vrinda"/>
        <a:font script="Cher" typeface="Plantagenet Cherokee"/>
        <a:font script="Deva" typeface="Mangal"/>
        <a:font script="Ethi" typeface="Nyala"/>
        <a:font script="Geor" typeface="Sylfaen"/>
        <a:font script="Gujr" typeface="Shruti"/>
        <a:font script="Guru" typeface="Raavi"/>
        <a:font script="Hang" typeface="맑은 고딕"/>
        <a:font script="Hebr" typeface="Arial"/>
        <a:font script="Knda" typeface="Tunga"/>
        <a:font script="Khmr" typeface="DaunPenh"/>
        <a:font script="Laoo" typeface="DokChampa"/>
        <a:font script="Mlym" typeface="Kartika"/>
        <a:font script="Mong" typeface="Mongolian Baiti"/>
        <a:font script="Orya" typeface="Kalinga"/>
        <a:font script="Sinh" typeface="Iskoola Pota"/>
        <a:font script="Syrc" typeface="Estrangelo Edessa"/>
        <a:font script="Taml" typeface="Latha"/>
        <a:font script="Telu" typeface="Gautami"/>
        <a:font script="Thaa" typeface="MV Boli"/>
        <a:font script="Thai" typeface="Cordia New"/>
        <a:font script="Tibt" typeface="Microsoft Himalaya"/>
        <a:font script="Cans" typeface="Euphemia"/>
        <a:font script="Yiii" typeface="Microsoft Yi Baiti"/>
        <a:font script="Hans" typeface="宋体"/>
        <a:font script="Hant" typeface="新細明體"/>
        <a:font script="Jpan" typeface="メイリオ"/>
      </a:majorFont>
      <a:minorFont>
        <a:latin typeface="Gill Sans MT" panose="020B0502020104020203"/>
        <a:ea typeface=""/>
        <a:cs typeface=""/>
        <a:font script="Arab" typeface="Majalla UI"/>
        <a:font script="Beng" typeface="Vrinda"/>
        <a:font script="Cher" typeface="Plantagenet Cherokee"/>
        <a:font script="Cyrl" typeface="Corbel"/>
        <a:font script="Deva" typeface="Mangal"/>
        <a:font script="Ethi" typeface="Nyala"/>
        <a:font script="Geor" typeface="Sylfaen"/>
        <a:font script="Grek" typeface="Corbel"/>
        <a:font script="Gujr" typeface="Shruti"/>
        <a:font script="Guru" typeface="Raavi"/>
        <a:font script="Hang" typeface="휴먼매직체"/>
        <a:font script="Hebr" typeface="Arial"/>
        <a:font script="Knda" typeface="Tunga"/>
        <a:font script="Khmr" typeface="DaunPenh"/>
        <a:font script="Laoo" typeface="DokChampa"/>
        <a:font script="Mlym" typeface="Kartika"/>
        <a:font script="Mong" typeface="Mongolian Baiti"/>
        <a:font script="Orya" typeface="Kalinga"/>
        <a:font script="Sinh" typeface="Iskoola Pota"/>
        <a:font script="Syrc" typeface="Estrangelo Edessa"/>
        <a:font script="Taml" typeface="Latha"/>
        <a:font script="Telu" typeface="Gautami"/>
        <a:font script="Thaa" typeface="MV Boli"/>
        <a:font script="Thai" typeface="Cordia New"/>
        <a:font script="Tibt" typeface="Microsoft Himalaya"/>
        <a:font script="Cans" typeface="Euphemia"/>
        <a:font script="Yiii" typeface="Microsoft Yi Baiti"/>
        <a:font script="Hans" typeface="华文中宋"/>
        <a:font script="Hant" typeface="微軟正黑體"/>
        <a:font script="Jpan" typeface="メイリオ"/>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sx="100000" sy="100000" kx="0" ky="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Mobile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2017-06-21T13:57:27Z</dcterms:created>
  <dcterms:modified xsi:type="dcterms:W3CDTF">2022-04-18T20:57:22.944490</dcterms:modified>
</cp:coreProperties>
</file>