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viewProps" Target="viewProp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tableStyles" Target="tableStyle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tr-TR" dirty="0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dirty="0"/>
              <a:t>Asıl alt başlık stilini düzenlemek için tıklayın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3/14/2022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dirty="0"/>
              <a:t>Asıl metin stillerini düzenlemek için tıklayın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3/14/2022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tr-TR" dirty="0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tr-TR" dirty="0"/>
              <a:t>Asıl metin stillerini düzenlemek için tıklayın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3/14/2022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dirty="0"/>
              <a:t>Asıl metin stillerini düzenlemek için tıklayın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3/14/2022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tr-TR" dirty="0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dirty="0"/>
              <a:t>Asıl metin stillerini düzenlemek için tıklayın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3/14/2022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tr-TR" dirty="0"/>
              <a:t>Asıl metin stillerini düzenlemek için tıklayın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tr-TR" dirty="0"/>
              <a:t>Asıl metin stillerini düzenlemek için tıklayın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3/14/2022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dirty="0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tr-TR" dirty="0"/>
              <a:t>Asıl metin stillerini düzenlemek için tıklayın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tr-TR" dirty="0"/>
              <a:t>Asıl metin stillerini düzenlemek için tıklayın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dirty="0"/>
              <a:t>Asıl metin stillerini düzenlemek için tıklayın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3/14/2022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Asıl başlık stilini düzenlemek için tıklayın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3/14/2022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3/14/2022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tr-TR" dirty="0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dirty="0"/>
              <a:t>Asıl metin stillerini düzenlemek için tıklayın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dirty="0"/>
              <a:t>Asıl metin stillerini düzenlemek için tıklayın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3/14/2022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tr-TR" dirty="0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dirty="0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dirty="0"/>
              <a:t>Asıl metin stillerini düzenlemek için tıklayın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3/14/2022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tr-TR" dirty="0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dirty="0"/>
              <a:t>Asıl metin stillerini düzenlemek için tıklayın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3/14/2022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 /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 /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 /><Relationship Id="rId2" Type="http://schemas.openxmlformats.org/officeDocument/2006/relationships/image" Target="../media/image21.jpe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 /><Relationship Id="rId2" Type="http://schemas.openxmlformats.org/officeDocument/2006/relationships/image" Target="../media/image23.jpe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 /><Relationship Id="rId2" Type="http://schemas.openxmlformats.org/officeDocument/2006/relationships/image" Target="../media/image25.jpe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 /><Relationship Id="rId2" Type="http://schemas.openxmlformats.org/officeDocument/2006/relationships/image" Target="../media/image27.jpe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 /><Relationship Id="rId2" Type="http://schemas.openxmlformats.org/officeDocument/2006/relationships/image" Target="../media/image29.jpe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 /><Relationship Id="rId2" Type="http://schemas.openxmlformats.org/officeDocument/2006/relationships/image" Target="../media/image31.jpe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 /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 /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 /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 /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EB1FB91-A2D9-384A-AF3B-7E339343707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tr-TR" sz="4000" b="1"/>
              <a:t>Food and festıvals</a:t>
            </a:r>
          </a:p>
        </p:txBody>
      </p:sp>
    </p:spTree>
    <p:extLst>
      <p:ext uri="{BB962C8B-B14F-4D97-AF65-F5344CB8AC3E}">
        <p14:creationId xmlns:p14="http://schemas.microsoft.com/office/powerpoint/2010/main" val="7911566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4">
            <a:extLst>
              <a:ext uri="{FF2B5EF4-FFF2-40B4-BE49-F238E27FC236}">
                <a16:creationId xmlns:a16="http://schemas.microsoft.com/office/drawing/2014/main" id="{39062555-E8D4-1846-BF56-C05F183422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070" y="1051874"/>
            <a:ext cx="5692930" cy="3800724"/>
          </a:xfrm>
          <a:prstGeom prst="rect">
            <a:avLst/>
          </a:prstGeom>
        </p:spPr>
      </p:pic>
      <p:pic>
        <p:nvPicPr>
          <p:cNvPr id="5" name="Resim 5">
            <a:extLst>
              <a:ext uri="{FF2B5EF4-FFF2-40B4-BE49-F238E27FC236}">
                <a16:creationId xmlns:a16="http://schemas.microsoft.com/office/drawing/2014/main" id="{5849CF61-C6E5-984D-A100-59CA6DA842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5066" y="1051874"/>
            <a:ext cx="4647927" cy="3783310"/>
          </a:xfrm>
          <a:prstGeom prst="rect">
            <a:avLst/>
          </a:prstGeom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9F5331E4-8E21-B346-B69E-F0CC233F8DA4}"/>
              </a:ext>
            </a:extLst>
          </p:cNvPr>
          <p:cNvSpPr txBox="1"/>
          <p:nvPr/>
        </p:nvSpPr>
        <p:spPr>
          <a:xfrm>
            <a:off x="1482236" y="5159795"/>
            <a:ext cx="6443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 sz="3600" b="1"/>
              <a:t>Competition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D75E3182-A19C-3641-8509-42EADDAF9C80}"/>
              </a:ext>
            </a:extLst>
          </p:cNvPr>
          <p:cNvSpPr txBox="1"/>
          <p:nvPr/>
        </p:nvSpPr>
        <p:spPr>
          <a:xfrm>
            <a:off x="7141621" y="5159795"/>
            <a:ext cx="66049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 sz="3600" b="1"/>
              <a:t>Costume’s</a:t>
            </a:r>
          </a:p>
        </p:txBody>
      </p:sp>
    </p:spTree>
    <p:extLst>
      <p:ext uri="{BB962C8B-B14F-4D97-AF65-F5344CB8AC3E}">
        <p14:creationId xmlns:p14="http://schemas.microsoft.com/office/powerpoint/2010/main" val="37955815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4">
            <a:extLst>
              <a:ext uri="{FF2B5EF4-FFF2-40B4-BE49-F238E27FC236}">
                <a16:creationId xmlns:a16="http://schemas.microsoft.com/office/drawing/2014/main" id="{B7F178B7-190D-3041-93C7-81AD58CDAD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678" y="1147758"/>
            <a:ext cx="4934313" cy="4167556"/>
          </a:xfrm>
          <a:prstGeom prst="rect">
            <a:avLst/>
          </a:prstGeom>
        </p:spPr>
      </p:pic>
      <p:pic>
        <p:nvPicPr>
          <p:cNvPr id="5" name="Resim 5">
            <a:extLst>
              <a:ext uri="{FF2B5EF4-FFF2-40B4-BE49-F238E27FC236}">
                <a16:creationId xmlns:a16="http://schemas.microsoft.com/office/drawing/2014/main" id="{8325F747-CC3F-6F4A-9698-1AE96758F4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9021" y="1147758"/>
            <a:ext cx="5013530" cy="4167556"/>
          </a:xfrm>
          <a:prstGeom prst="rect">
            <a:avLst/>
          </a:prstGeom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7B86022E-A91D-4E4C-B07D-3AFD7F6A0A1F}"/>
              </a:ext>
            </a:extLst>
          </p:cNvPr>
          <p:cNvSpPr txBox="1"/>
          <p:nvPr/>
        </p:nvSpPr>
        <p:spPr>
          <a:xfrm>
            <a:off x="1019519" y="5504315"/>
            <a:ext cx="6834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 sz="3600" b="1"/>
              <a:t>Ramadan feast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265F9D1D-F668-C541-8BB7-BACE571950EB}"/>
              </a:ext>
            </a:extLst>
          </p:cNvPr>
          <p:cNvSpPr txBox="1"/>
          <p:nvPr/>
        </p:nvSpPr>
        <p:spPr>
          <a:xfrm>
            <a:off x="7129756" y="5504314"/>
            <a:ext cx="6834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 sz="3600" b="1"/>
              <a:t>Festival area</a:t>
            </a:r>
          </a:p>
        </p:txBody>
      </p:sp>
    </p:spTree>
    <p:extLst>
      <p:ext uri="{BB962C8B-B14F-4D97-AF65-F5344CB8AC3E}">
        <p14:creationId xmlns:p14="http://schemas.microsoft.com/office/powerpoint/2010/main" val="37009994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6">
            <a:extLst>
              <a:ext uri="{FF2B5EF4-FFF2-40B4-BE49-F238E27FC236}">
                <a16:creationId xmlns:a16="http://schemas.microsoft.com/office/drawing/2014/main" id="{38A1AE9B-C91B-FE46-9B9F-D73AF1645A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734" y="1083335"/>
            <a:ext cx="4868495" cy="3864178"/>
          </a:xfrm>
          <a:prstGeom prst="rect">
            <a:avLst/>
          </a:prstGeom>
        </p:spPr>
      </p:pic>
      <p:pic>
        <p:nvPicPr>
          <p:cNvPr id="7" name="Resim 7">
            <a:extLst>
              <a:ext uri="{FF2B5EF4-FFF2-40B4-BE49-F238E27FC236}">
                <a16:creationId xmlns:a16="http://schemas.microsoft.com/office/drawing/2014/main" id="{B78615BE-4934-D645-B70D-A45F8A7C2C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1929" y="1083335"/>
            <a:ext cx="5104844" cy="3864178"/>
          </a:xfrm>
          <a:prstGeom prst="rect">
            <a:avLst/>
          </a:prstGeom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EDEE2231-1C6E-EB47-AD19-5ACCFF66DA59}"/>
              </a:ext>
            </a:extLst>
          </p:cNvPr>
          <p:cNvSpPr txBox="1"/>
          <p:nvPr/>
        </p:nvSpPr>
        <p:spPr>
          <a:xfrm rot="10800000" flipV="1">
            <a:off x="764847" y="5327177"/>
            <a:ext cx="7314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 sz="3600" b="1"/>
              <a:t>Fireworks display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D8EB9548-8FD6-E144-905F-1CD6D8FAC4E1}"/>
              </a:ext>
            </a:extLst>
          </p:cNvPr>
          <p:cNvSpPr txBox="1"/>
          <p:nvPr/>
        </p:nvSpPr>
        <p:spPr>
          <a:xfrm>
            <a:off x="5751929" y="5359406"/>
            <a:ext cx="70080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 sz="3600" b="1"/>
              <a:t>Food and cookery festival</a:t>
            </a:r>
          </a:p>
        </p:txBody>
      </p:sp>
    </p:spTree>
    <p:extLst>
      <p:ext uri="{BB962C8B-B14F-4D97-AF65-F5344CB8AC3E}">
        <p14:creationId xmlns:p14="http://schemas.microsoft.com/office/powerpoint/2010/main" val="19454802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4">
            <a:extLst>
              <a:ext uri="{FF2B5EF4-FFF2-40B4-BE49-F238E27FC236}">
                <a16:creationId xmlns:a16="http://schemas.microsoft.com/office/drawing/2014/main" id="{7C5D912D-2DB4-6F43-88C2-C980CA5E25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707" y="989426"/>
            <a:ext cx="4806200" cy="3839441"/>
          </a:xfrm>
          <a:prstGeom prst="rect">
            <a:avLst/>
          </a:prstGeom>
        </p:spPr>
      </p:pic>
      <p:pic>
        <p:nvPicPr>
          <p:cNvPr id="5" name="Resim 5">
            <a:extLst>
              <a:ext uri="{FF2B5EF4-FFF2-40B4-BE49-F238E27FC236}">
                <a16:creationId xmlns:a16="http://schemas.microsoft.com/office/drawing/2014/main" id="{BBE96E94-E029-044C-9234-5A504A3011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989426"/>
            <a:ext cx="4651245" cy="3839441"/>
          </a:xfrm>
          <a:prstGeom prst="rect">
            <a:avLst/>
          </a:prstGeom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1D8B1DB7-1CE9-AB4E-BAED-98D2F54C149D}"/>
              </a:ext>
            </a:extLst>
          </p:cNvPr>
          <p:cNvSpPr txBox="1"/>
          <p:nvPr/>
        </p:nvSpPr>
        <p:spPr>
          <a:xfrm>
            <a:off x="782229" y="5222243"/>
            <a:ext cx="6205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 sz="3600" b="1"/>
              <a:t>Folk dances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BE506D74-E1D1-2446-B86C-A8DD490F4666}"/>
              </a:ext>
            </a:extLst>
          </p:cNvPr>
          <p:cNvSpPr txBox="1"/>
          <p:nvPr/>
        </p:nvSpPr>
        <p:spPr>
          <a:xfrm>
            <a:off x="6548395" y="5222243"/>
            <a:ext cx="6416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 sz="3600" b="1"/>
              <a:t>Hollowen</a:t>
            </a:r>
          </a:p>
        </p:txBody>
      </p:sp>
    </p:spTree>
    <p:extLst>
      <p:ext uri="{BB962C8B-B14F-4D97-AF65-F5344CB8AC3E}">
        <p14:creationId xmlns:p14="http://schemas.microsoft.com/office/powerpoint/2010/main" val="28143067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4">
            <a:extLst>
              <a:ext uri="{FF2B5EF4-FFF2-40B4-BE49-F238E27FC236}">
                <a16:creationId xmlns:a16="http://schemas.microsoft.com/office/drawing/2014/main" id="{E4F7E43A-A317-094B-AA89-F419AC0694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990" y="1111196"/>
            <a:ext cx="4917104" cy="4421386"/>
          </a:xfrm>
          <a:prstGeom prst="rect">
            <a:avLst/>
          </a:prstGeom>
        </p:spPr>
      </p:pic>
      <p:pic>
        <p:nvPicPr>
          <p:cNvPr id="5" name="Resim 5">
            <a:extLst>
              <a:ext uri="{FF2B5EF4-FFF2-40B4-BE49-F238E27FC236}">
                <a16:creationId xmlns:a16="http://schemas.microsoft.com/office/drawing/2014/main" id="{7C2778A3-8A13-FF46-89A3-33AFCD010A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2807" y="1111194"/>
            <a:ext cx="5153911" cy="4421385"/>
          </a:xfrm>
          <a:prstGeom prst="rect">
            <a:avLst/>
          </a:prstGeom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0E717F64-5E94-F84C-A524-B58FA0270886}"/>
              </a:ext>
            </a:extLst>
          </p:cNvPr>
          <p:cNvSpPr txBox="1"/>
          <p:nvPr/>
        </p:nvSpPr>
        <p:spPr>
          <a:xfrm>
            <a:off x="1927158" y="5746804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 sz="3600" b="1"/>
              <a:t>March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92B7999C-32FC-564C-B95F-40BAFE3ED4BC}"/>
              </a:ext>
            </a:extLst>
          </p:cNvPr>
          <p:cNvSpPr txBox="1"/>
          <p:nvPr/>
        </p:nvSpPr>
        <p:spPr>
          <a:xfrm>
            <a:off x="6936423" y="5746804"/>
            <a:ext cx="6656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 sz="3600" b="1"/>
              <a:t>Military bandy</a:t>
            </a:r>
          </a:p>
        </p:txBody>
      </p:sp>
    </p:spTree>
    <p:extLst>
      <p:ext uri="{BB962C8B-B14F-4D97-AF65-F5344CB8AC3E}">
        <p14:creationId xmlns:p14="http://schemas.microsoft.com/office/powerpoint/2010/main" val="8387624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4">
            <a:extLst>
              <a:ext uri="{FF2B5EF4-FFF2-40B4-BE49-F238E27FC236}">
                <a16:creationId xmlns:a16="http://schemas.microsoft.com/office/drawing/2014/main" id="{FC651A54-73D4-0846-B0F6-32019DFD58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526" y="968370"/>
            <a:ext cx="4964029" cy="4560505"/>
          </a:xfrm>
          <a:prstGeom prst="rect">
            <a:avLst/>
          </a:prstGeom>
        </p:spPr>
      </p:pic>
      <p:pic>
        <p:nvPicPr>
          <p:cNvPr id="5" name="Resim 5">
            <a:extLst>
              <a:ext uri="{FF2B5EF4-FFF2-40B4-BE49-F238E27FC236}">
                <a16:creationId xmlns:a16="http://schemas.microsoft.com/office/drawing/2014/main" id="{FEEA5050-0681-DC4A-8A53-FAF667D30C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447" y="968370"/>
            <a:ext cx="4873162" cy="4560504"/>
          </a:xfrm>
          <a:prstGeom prst="rect">
            <a:avLst/>
          </a:prstGeom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05711F80-E506-E94B-AD1C-1F37D5C8AF44}"/>
              </a:ext>
            </a:extLst>
          </p:cNvPr>
          <p:cNvSpPr txBox="1"/>
          <p:nvPr/>
        </p:nvSpPr>
        <p:spPr>
          <a:xfrm>
            <a:off x="1339863" y="5735391"/>
            <a:ext cx="5933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 sz="3600" b="1"/>
              <a:t>New year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3DD15E14-4B30-3840-B463-9A0443396145}"/>
              </a:ext>
            </a:extLst>
          </p:cNvPr>
          <p:cNvSpPr txBox="1"/>
          <p:nvPr/>
        </p:nvSpPr>
        <p:spPr>
          <a:xfrm>
            <a:off x="7070435" y="5735390"/>
            <a:ext cx="68229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 sz="3600" b="1"/>
              <a:t>Performance</a:t>
            </a:r>
          </a:p>
        </p:txBody>
      </p:sp>
    </p:spTree>
    <p:extLst>
      <p:ext uri="{BB962C8B-B14F-4D97-AF65-F5344CB8AC3E}">
        <p14:creationId xmlns:p14="http://schemas.microsoft.com/office/powerpoint/2010/main" val="28657820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8">
            <a:extLst>
              <a:ext uri="{FF2B5EF4-FFF2-40B4-BE49-F238E27FC236}">
                <a16:creationId xmlns:a16="http://schemas.microsoft.com/office/drawing/2014/main" id="{FA89366E-19DC-8448-BC1F-CFEAA50965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11" y="873906"/>
            <a:ext cx="4678909" cy="4678698"/>
          </a:xfrm>
          <a:prstGeom prst="rect">
            <a:avLst/>
          </a:prstGeom>
        </p:spPr>
      </p:pic>
      <p:pic>
        <p:nvPicPr>
          <p:cNvPr id="2" name="Resim 2">
            <a:extLst>
              <a:ext uri="{FF2B5EF4-FFF2-40B4-BE49-F238E27FC236}">
                <a16:creationId xmlns:a16="http://schemas.microsoft.com/office/drawing/2014/main" id="{8BAD2C50-373E-1C4F-AAFD-9FB4DF5D0E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343" y="933229"/>
            <a:ext cx="5508053" cy="4678698"/>
          </a:xfrm>
          <a:prstGeom prst="rect">
            <a:avLst/>
          </a:prstGeom>
        </p:spPr>
      </p:pic>
      <p:sp>
        <p:nvSpPr>
          <p:cNvPr id="3" name="Metin kutusu 2">
            <a:extLst>
              <a:ext uri="{FF2B5EF4-FFF2-40B4-BE49-F238E27FC236}">
                <a16:creationId xmlns:a16="http://schemas.microsoft.com/office/drawing/2014/main" id="{55DD27FA-E33B-B040-A0B1-890DD6B66C4A}"/>
              </a:ext>
            </a:extLst>
          </p:cNvPr>
          <p:cNvSpPr txBox="1"/>
          <p:nvPr/>
        </p:nvSpPr>
        <p:spPr>
          <a:xfrm>
            <a:off x="1150029" y="5660928"/>
            <a:ext cx="67042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 sz="3600" b="1"/>
              <a:t>Republic day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EA15E0BC-374A-1742-9F01-2EC066F56042}"/>
              </a:ext>
            </a:extLst>
          </p:cNvPr>
          <p:cNvSpPr txBox="1"/>
          <p:nvPr/>
        </p:nvSpPr>
        <p:spPr>
          <a:xfrm>
            <a:off x="7331454" y="5660928"/>
            <a:ext cx="67042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 sz="3600" b="1"/>
              <a:t>Victoryday </a:t>
            </a:r>
          </a:p>
        </p:txBody>
      </p:sp>
    </p:spTree>
    <p:extLst>
      <p:ext uri="{BB962C8B-B14F-4D97-AF65-F5344CB8AC3E}">
        <p14:creationId xmlns:p14="http://schemas.microsoft.com/office/powerpoint/2010/main" val="20119656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4">
            <a:extLst>
              <a:ext uri="{FF2B5EF4-FFF2-40B4-BE49-F238E27FC236}">
                <a16:creationId xmlns:a16="http://schemas.microsoft.com/office/drawing/2014/main" id="{114249EF-F049-564F-8943-11A4B6518A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718" y="893844"/>
            <a:ext cx="5657524" cy="4112992"/>
          </a:xfrm>
          <a:prstGeom prst="rect">
            <a:avLst/>
          </a:prstGeom>
        </p:spPr>
      </p:pic>
      <p:pic>
        <p:nvPicPr>
          <p:cNvPr id="5" name="Resim 5">
            <a:extLst>
              <a:ext uri="{FF2B5EF4-FFF2-40B4-BE49-F238E27FC236}">
                <a16:creationId xmlns:a16="http://schemas.microsoft.com/office/drawing/2014/main" id="{011D9B04-CBFF-D04D-A2E4-6ACAE32F93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114" y="893844"/>
            <a:ext cx="5311965" cy="4112992"/>
          </a:xfrm>
          <a:prstGeom prst="rect">
            <a:avLst/>
          </a:prstGeom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AF6A25CF-32B9-E946-BF32-496291E90622}"/>
              </a:ext>
            </a:extLst>
          </p:cNvPr>
          <p:cNvSpPr txBox="1"/>
          <p:nvPr/>
        </p:nvSpPr>
        <p:spPr>
          <a:xfrm>
            <a:off x="1467209" y="5317825"/>
            <a:ext cx="51619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 sz="3600" b="1"/>
              <a:t>Festive meal’s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5CF97B47-258B-6249-924B-24CB4ABA114D}"/>
              </a:ext>
            </a:extLst>
          </p:cNvPr>
          <p:cNvSpPr txBox="1"/>
          <p:nvPr/>
        </p:nvSpPr>
        <p:spPr>
          <a:xfrm>
            <a:off x="8268753" y="5317824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 sz="3600" b="1"/>
              <a:t>Easter</a:t>
            </a:r>
          </a:p>
        </p:txBody>
      </p:sp>
    </p:spTree>
    <p:extLst>
      <p:ext uri="{BB962C8B-B14F-4D97-AF65-F5344CB8AC3E}">
        <p14:creationId xmlns:p14="http://schemas.microsoft.com/office/powerpoint/2010/main" val="7747290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25000"/>
            <a:lumOff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D34059BE-0BC5-DD42-A707-D5998B40C84A}"/>
              </a:ext>
            </a:extLst>
          </p:cNvPr>
          <p:cNvSpPr txBox="1"/>
          <p:nvPr/>
        </p:nvSpPr>
        <p:spPr>
          <a:xfrm>
            <a:off x="283918" y="0"/>
            <a:ext cx="66212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 sz="4800" b="1"/>
              <a:t>references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466D2CE7-F7D5-CA45-A245-7D857B3CAEEB}"/>
              </a:ext>
            </a:extLst>
          </p:cNvPr>
          <p:cNvSpPr txBox="1"/>
          <p:nvPr/>
        </p:nvSpPr>
        <p:spPr>
          <a:xfrm>
            <a:off x="283918" y="1014113"/>
            <a:ext cx="99551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 sz="3600" b="1"/>
              <a:t>https://www.ingilizceciyiz.com/10-sinif-ingilizce-7-unite-kelimeleri/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141B1F35-6F91-0E4C-8AB5-97FBC552233A}"/>
              </a:ext>
            </a:extLst>
          </p:cNvPr>
          <p:cNvSpPr txBox="1"/>
          <p:nvPr/>
        </p:nvSpPr>
        <p:spPr>
          <a:xfrm>
            <a:off x="9313247" y="6273225"/>
            <a:ext cx="43432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 sz="3200" b="1"/>
              <a:t>Elif naz Turan</a:t>
            </a:r>
          </a:p>
        </p:txBody>
      </p:sp>
    </p:spTree>
    <p:extLst>
      <p:ext uri="{BB962C8B-B14F-4D97-AF65-F5344CB8AC3E}">
        <p14:creationId xmlns:p14="http://schemas.microsoft.com/office/powerpoint/2010/main" val="3486490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C59037DB-00D3-CB47-9265-97A966EE208F}"/>
              </a:ext>
            </a:extLst>
          </p:cNvPr>
          <p:cNvSpPr txBox="1"/>
          <p:nvPr/>
        </p:nvSpPr>
        <p:spPr>
          <a:xfrm>
            <a:off x="5183973" y="2514451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tr-TR"/>
          </a:p>
        </p:txBody>
      </p:sp>
      <p:pic>
        <p:nvPicPr>
          <p:cNvPr id="5" name="Resim 5">
            <a:extLst>
              <a:ext uri="{FF2B5EF4-FFF2-40B4-BE49-F238E27FC236}">
                <a16:creationId xmlns:a16="http://schemas.microsoft.com/office/drawing/2014/main" id="{D0D73B55-314F-DC43-B811-BF5827CF68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748" y="992552"/>
            <a:ext cx="4665225" cy="4215981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DB49B3CE-4E0F-D948-9C86-25334C51C0BC}"/>
              </a:ext>
            </a:extLst>
          </p:cNvPr>
          <p:cNvSpPr txBox="1"/>
          <p:nvPr/>
        </p:nvSpPr>
        <p:spPr>
          <a:xfrm>
            <a:off x="1936960" y="5415331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 sz="3600" b="1"/>
              <a:t>Advice</a:t>
            </a:r>
          </a:p>
        </p:txBody>
      </p:sp>
      <p:pic>
        <p:nvPicPr>
          <p:cNvPr id="7" name="Resim 7">
            <a:extLst>
              <a:ext uri="{FF2B5EF4-FFF2-40B4-BE49-F238E27FC236}">
                <a16:creationId xmlns:a16="http://schemas.microsoft.com/office/drawing/2014/main" id="{B065CDF2-D0CA-0741-B049-3BAC85F8CE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5753" y="992552"/>
            <a:ext cx="4665225" cy="4215981"/>
          </a:xfrm>
          <a:prstGeom prst="rect">
            <a:avLst/>
          </a:prstGeom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D60FB948-AE82-2E43-9CC3-2035654D1FD7}"/>
              </a:ext>
            </a:extLst>
          </p:cNvPr>
          <p:cNvSpPr txBox="1"/>
          <p:nvPr/>
        </p:nvSpPr>
        <p:spPr>
          <a:xfrm>
            <a:off x="7711119" y="5415330"/>
            <a:ext cx="3892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 sz="3600" b="1"/>
              <a:t>Celebrate</a:t>
            </a:r>
          </a:p>
        </p:txBody>
      </p:sp>
    </p:spTree>
    <p:extLst>
      <p:ext uri="{BB962C8B-B14F-4D97-AF65-F5344CB8AC3E}">
        <p14:creationId xmlns:p14="http://schemas.microsoft.com/office/powerpoint/2010/main" val="24281741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38990B7F-385D-4440-BE10-8F8A90717F91}"/>
              </a:ext>
            </a:extLst>
          </p:cNvPr>
          <p:cNvSpPr txBox="1"/>
          <p:nvPr/>
        </p:nvSpPr>
        <p:spPr>
          <a:xfrm>
            <a:off x="5183973" y="2514451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tr-TR"/>
          </a:p>
        </p:txBody>
      </p:sp>
      <p:pic>
        <p:nvPicPr>
          <p:cNvPr id="5" name="Resim 5">
            <a:extLst>
              <a:ext uri="{FF2B5EF4-FFF2-40B4-BE49-F238E27FC236}">
                <a16:creationId xmlns:a16="http://schemas.microsoft.com/office/drawing/2014/main" id="{B4C71411-0718-5D40-A239-A8EF37235B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437" y="1295471"/>
            <a:ext cx="5101144" cy="3592720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5989CAAD-93F0-6545-9A07-4962F5109A47}"/>
              </a:ext>
            </a:extLst>
          </p:cNvPr>
          <p:cNvSpPr txBox="1"/>
          <p:nvPr/>
        </p:nvSpPr>
        <p:spPr>
          <a:xfrm>
            <a:off x="5183973" y="2514451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tr-TR"/>
          </a:p>
        </p:txBody>
      </p:sp>
      <p:pic>
        <p:nvPicPr>
          <p:cNvPr id="7" name="Resim 7">
            <a:extLst>
              <a:ext uri="{FF2B5EF4-FFF2-40B4-BE49-F238E27FC236}">
                <a16:creationId xmlns:a16="http://schemas.microsoft.com/office/drawing/2014/main" id="{ACF3BE0F-6025-694B-9F76-1910ABE398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1421" y="1295471"/>
            <a:ext cx="5101144" cy="3592720"/>
          </a:xfrm>
          <a:prstGeom prst="rect">
            <a:avLst/>
          </a:prstGeom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60D04573-D9C6-AB45-874B-C7F4105FF15E}"/>
              </a:ext>
            </a:extLst>
          </p:cNvPr>
          <p:cNvSpPr txBox="1"/>
          <p:nvPr/>
        </p:nvSpPr>
        <p:spPr>
          <a:xfrm>
            <a:off x="1043249" y="5006004"/>
            <a:ext cx="6336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 sz="3600" b="1"/>
              <a:t>Come together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84D1B096-4546-864A-BFA0-2EAA6F284069}"/>
              </a:ext>
            </a:extLst>
          </p:cNvPr>
          <p:cNvSpPr txBox="1"/>
          <p:nvPr/>
        </p:nvSpPr>
        <p:spPr>
          <a:xfrm>
            <a:off x="6651421" y="5006004"/>
            <a:ext cx="4812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 sz="3600" b="1"/>
              <a:t>Decorate with flags</a:t>
            </a:r>
          </a:p>
        </p:txBody>
      </p:sp>
    </p:spTree>
    <p:extLst>
      <p:ext uri="{BB962C8B-B14F-4D97-AF65-F5344CB8AC3E}">
        <p14:creationId xmlns:p14="http://schemas.microsoft.com/office/powerpoint/2010/main" val="1720199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4">
            <a:extLst>
              <a:ext uri="{FF2B5EF4-FFF2-40B4-BE49-F238E27FC236}">
                <a16:creationId xmlns:a16="http://schemas.microsoft.com/office/drawing/2014/main" id="{D133CAD0-9C6D-EB40-9FCD-68C6E56C56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972" y="1132510"/>
            <a:ext cx="5156226" cy="4136767"/>
          </a:xfrm>
          <a:prstGeom prst="rect">
            <a:avLst/>
          </a:prstGeom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3672D96F-7B85-904A-B178-6B1D8BF73DF9}"/>
              </a:ext>
            </a:extLst>
          </p:cNvPr>
          <p:cNvSpPr txBox="1"/>
          <p:nvPr/>
        </p:nvSpPr>
        <p:spPr>
          <a:xfrm>
            <a:off x="5183973" y="2514451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tr-TR"/>
          </a:p>
        </p:txBody>
      </p:sp>
      <p:pic>
        <p:nvPicPr>
          <p:cNvPr id="6" name="Resim 6">
            <a:extLst>
              <a:ext uri="{FF2B5EF4-FFF2-40B4-BE49-F238E27FC236}">
                <a16:creationId xmlns:a16="http://schemas.microsoft.com/office/drawing/2014/main" id="{2A74A326-E935-3648-9226-78DE075183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7309" y="1132510"/>
            <a:ext cx="5332719" cy="4136767"/>
          </a:xfrm>
          <a:prstGeom prst="rect">
            <a:avLst/>
          </a:prstGeom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AF1285AE-02F3-124C-8025-70B2FA347183}"/>
              </a:ext>
            </a:extLst>
          </p:cNvPr>
          <p:cNvSpPr txBox="1"/>
          <p:nvPr/>
        </p:nvSpPr>
        <p:spPr>
          <a:xfrm>
            <a:off x="1304268" y="5516179"/>
            <a:ext cx="62297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 sz="3600" b="1"/>
              <a:t>Excchange gifts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B5377D74-EAD4-6A4F-92FE-3A3FD6DF2D4A}"/>
              </a:ext>
            </a:extLst>
          </p:cNvPr>
          <p:cNvSpPr txBox="1"/>
          <p:nvPr/>
        </p:nvSpPr>
        <p:spPr>
          <a:xfrm>
            <a:off x="8339940" y="5516178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 sz="3600" b="1"/>
              <a:t>Fast</a:t>
            </a:r>
          </a:p>
        </p:txBody>
      </p:sp>
    </p:spTree>
    <p:extLst>
      <p:ext uri="{BB962C8B-B14F-4D97-AF65-F5344CB8AC3E}">
        <p14:creationId xmlns:p14="http://schemas.microsoft.com/office/powerpoint/2010/main" val="3093228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4">
            <a:extLst>
              <a:ext uri="{FF2B5EF4-FFF2-40B4-BE49-F238E27FC236}">
                <a16:creationId xmlns:a16="http://schemas.microsoft.com/office/drawing/2014/main" id="{0F8CD09D-DC4F-DC4F-AC35-3D642188B1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678" y="1239375"/>
            <a:ext cx="5125030" cy="3981021"/>
          </a:xfrm>
          <a:prstGeom prst="rect">
            <a:avLst/>
          </a:prstGeom>
        </p:spPr>
      </p:pic>
      <p:pic>
        <p:nvPicPr>
          <p:cNvPr id="5" name="Resim 5">
            <a:extLst>
              <a:ext uri="{FF2B5EF4-FFF2-40B4-BE49-F238E27FC236}">
                <a16:creationId xmlns:a16="http://schemas.microsoft.com/office/drawing/2014/main" id="{A2C27E47-9D08-394B-B9F3-39C44FBAA1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3304" y="1239376"/>
            <a:ext cx="5115018" cy="3981020"/>
          </a:xfrm>
          <a:prstGeom prst="rect">
            <a:avLst/>
          </a:prstGeom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DB715600-C191-6F4C-BE6E-E61E37DEC6C1}"/>
              </a:ext>
            </a:extLst>
          </p:cNvPr>
          <p:cNvSpPr txBox="1"/>
          <p:nvPr/>
        </p:nvSpPr>
        <p:spPr>
          <a:xfrm>
            <a:off x="1505966" y="5409398"/>
            <a:ext cx="5755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 sz="3600" b="1"/>
              <a:t>Give alms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F6846980-0021-7649-9B7A-F5F677F754C6}"/>
              </a:ext>
            </a:extLst>
          </p:cNvPr>
          <p:cNvSpPr txBox="1"/>
          <p:nvPr/>
        </p:nvSpPr>
        <p:spPr>
          <a:xfrm>
            <a:off x="6916194" y="5409398"/>
            <a:ext cx="6414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 sz="3600" b="1"/>
              <a:t>Hand aut </a:t>
            </a:r>
          </a:p>
        </p:txBody>
      </p:sp>
    </p:spTree>
    <p:extLst>
      <p:ext uri="{BB962C8B-B14F-4D97-AF65-F5344CB8AC3E}">
        <p14:creationId xmlns:p14="http://schemas.microsoft.com/office/powerpoint/2010/main" val="27695388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4">
            <a:extLst>
              <a:ext uri="{FF2B5EF4-FFF2-40B4-BE49-F238E27FC236}">
                <a16:creationId xmlns:a16="http://schemas.microsoft.com/office/drawing/2014/main" id="{D531BEC3-267B-4B4A-B762-27AB79BC5B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439" y="1083674"/>
            <a:ext cx="5429068" cy="3780786"/>
          </a:xfrm>
          <a:prstGeom prst="rect">
            <a:avLst/>
          </a:prstGeom>
        </p:spPr>
      </p:pic>
      <p:pic>
        <p:nvPicPr>
          <p:cNvPr id="5" name="Resim 5">
            <a:extLst>
              <a:ext uri="{FF2B5EF4-FFF2-40B4-BE49-F238E27FC236}">
                <a16:creationId xmlns:a16="http://schemas.microsoft.com/office/drawing/2014/main" id="{F2BFB9DE-C743-974E-A264-59B8218D2E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1846" y="1083674"/>
            <a:ext cx="5102715" cy="3792652"/>
          </a:xfrm>
          <a:prstGeom prst="rect">
            <a:avLst/>
          </a:prstGeom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5520B495-5202-FC4C-8702-595641300A1D}"/>
              </a:ext>
            </a:extLst>
          </p:cNvPr>
          <p:cNvSpPr txBox="1"/>
          <p:nvPr/>
        </p:nvSpPr>
        <p:spPr>
          <a:xfrm>
            <a:off x="1287659" y="5127995"/>
            <a:ext cx="52541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 sz="3600" b="1"/>
              <a:t>Help the needy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81B24EB3-45EE-E141-BFE4-F042C498CB67}"/>
              </a:ext>
            </a:extLst>
          </p:cNvPr>
          <p:cNvSpPr txBox="1"/>
          <p:nvPr/>
        </p:nvSpPr>
        <p:spPr>
          <a:xfrm>
            <a:off x="7628068" y="5127994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 sz="3600" b="1"/>
              <a:t>Intive</a:t>
            </a:r>
          </a:p>
        </p:txBody>
      </p:sp>
    </p:spTree>
    <p:extLst>
      <p:ext uri="{BB962C8B-B14F-4D97-AF65-F5344CB8AC3E}">
        <p14:creationId xmlns:p14="http://schemas.microsoft.com/office/powerpoint/2010/main" val="5335668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4">
            <a:extLst>
              <a:ext uri="{FF2B5EF4-FFF2-40B4-BE49-F238E27FC236}">
                <a16:creationId xmlns:a16="http://schemas.microsoft.com/office/drawing/2014/main" id="{882F2B03-1A22-1341-A952-81E7834678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801" y="1244680"/>
            <a:ext cx="5499226" cy="3987582"/>
          </a:xfrm>
          <a:prstGeom prst="rect">
            <a:avLst/>
          </a:prstGeom>
        </p:spPr>
      </p:pic>
      <p:pic>
        <p:nvPicPr>
          <p:cNvPr id="5" name="Resim 5">
            <a:extLst>
              <a:ext uri="{FF2B5EF4-FFF2-40B4-BE49-F238E27FC236}">
                <a16:creationId xmlns:a16="http://schemas.microsoft.com/office/drawing/2014/main" id="{E073D635-58FC-5644-BDE9-91644AD35B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7847" y="1244680"/>
            <a:ext cx="4926352" cy="3987582"/>
          </a:xfrm>
          <a:prstGeom prst="rect">
            <a:avLst/>
          </a:prstGeom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EBD74111-1871-1A44-AF8B-7D1950036DAF}"/>
              </a:ext>
            </a:extLst>
          </p:cNvPr>
          <p:cNvSpPr txBox="1"/>
          <p:nvPr/>
        </p:nvSpPr>
        <p:spPr>
          <a:xfrm>
            <a:off x="1541560" y="5409399"/>
            <a:ext cx="67754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 sz="3600" b="1"/>
              <a:t>Pilgrimage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8DB022EF-0E9D-6E4D-8694-3BF8A8A38224}"/>
              </a:ext>
            </a:extLst>
          </p:cNvPr>
          <p:cNvSpPr txBox="1"/>
          <p:nvPr/>
        </p:nvSpPr>
        <p:spPr>
          <a:xfrm>
            <a:off x="7262699" y="5409398"/>
            <a:ext cx="67754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 sz="3600" b="1"/>
              <a:t>Respecet</a:t>
            </a:r>
          </a:p>
        </p:txBody>
      </p:sp>
    </p:spTree>
    <p:extLst>
      <p:ext uri="{BB962C8B-B14F-4D97-AF65-F5344CB8AC3E}">
        <p14:creationId xmlns:p14="http://schemas.microsoft.com/office/powerpoint/2010/main" val="14117751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4">
            <a:extLst>
              <a:ext uri="{FF2B5EF4-FFF2-40B4-BE49-F238E27FC236}">
                <a16:creationId xmlns:a16="http://schemas.microsoft.com/office/drawing/2014/main" id="{27EB10FE-7AD8-A84D-97E5-E80C7625D4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882" y="1227719"/>
            <a:ext cx="5162819" cy="3874033"/>
          </a:xfrm>
          <a:prstGeom prst="rect">
            <a:avLst/>
          </a:prstGeom>
        </p:spPr>
      </p:pic>
      <p:pic>
        <p:nvPicPr>
          <p:cNvPr id="5" name="Resim 5">
            <a:extLst>
              <a:ext uri="{FF2B5EF4-FFF2-40B4-BE49-F238E27FC236}">
                <a16:creationId xmlns:a16="http://schemas.microsoft.com/office/drawing/2014/main" id="{01FDC398-79E4-6646-B746-90462BDEC8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9554" y="1227719"/>
            <a:ext cx="5076500" cy="3874033"/>
          </a:xfrm>
          <a:prstGeom prst="rect">
            <a:avLst/>
          </a:prstGeom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A71450CD-A2E3-D84B-B1F1-AF4DEF682E92}"/>
              </a:ext>
            </a:extLst>
          </p:cNvPr>
          <p:cNvSpPr txBox="1"/>
          <p:nvPr/>
        </p:nvSpPr>
        <p:spPr>
          <a:xfrm>
            <a:off x="1280538" y="5307115"/>
            <a:ext cx="58263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 sz="3600" b="1"/>
              <a:t>Sacrifice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3461DEDB-5FB2-3442-9414-FB20C2F870C2}"/>
              </a:ext>
            </a:extLst>
          </p:cNvPr>
          <p:cNvSpPr txBox="1"/>
          <p:nvPr/>
        </p:nvSpPr>
        <p:spPr>
          <a:xfrm>
            <a:off x="7106857" y="5307114"/>
            <a:ext cx="6696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 sz="3600" b="1"/>
              <a:t>Visit relatives</a:t>
            </a:r>
          </a:p>
        </p:txBody>
      </p:sp>
    </p:spTree>
    <p:extLst>
      <p:ext uri="{BB962C8B-B14F-4D97-AF65-F5344CB8AC3E}">
        <p14:creationId xmlns:p14="http://schemas.microsoft.com/office/powerpoint/2010/main" val="32417716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4">
            <a:extLst>
              <a:ext uri="{FF2B5EF4-FFF2-40B4-BE49-F238E27FC236}">
                <a16:creationId xmlns:a16="http://schemas.microsoft.com/office/drawing/2014/main" id="{62C1AC8A-E5D1-4047-BE3F-BDAF0B21C0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497" y="980237"/>
            <a:ext cx="4947513" cy="4453723"/>
          </a:xfrm>
          <a:prstGeom prst="rect">
            <a:avLst/>
          </a:prstGeom>
        </p:spPr>
      </p:pic>
      <p:pic>
        <p:nvPicPr>
          <p:cNvPr id="5" name="Resim 5">
            <a:extLst>
              <a:ext uri="{FF2B5EF4-FFF2-40B4-BE49-F238E27FC236}">
                <a16:creationId xmlns:a16="http://schemas.microsoft.com/office/drawing/2014/main" id="{576789D5-0DC1-C04D-8B85-2F25980801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0483" y="980237"/>
            <a:ext cx="4852862" cy="4453723"/>
          </a:xfrm>
          <a:prstGeom prst="rect">
            <a:avLst/>
          </a:prstGeom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B47D7C14-7678-6745-B411-D847FF782AF8}"/>
              </a:ext>
            </a:extLst>
          </p:cNvPr>
          <p:cNvSpPr txBox="1"/>
          <p:nvPr/>
        </p:nvSpPr>
        <p:spPr>
          <a:xfrm>
            <a:off x="1256810" y="5670418"/>
            <a:ext cx="64385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 sz="3600" b="1"/>
              <a:t>Children’s day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A3392964-7BA1-E646-95D7-9019FD12471A}"/>
              </a:ext>
            </a:extLst>
          </p:cNvPr>
          <p:cNvSpPr txBox="1"/>
          <p:nvPr/>
        </p:nvSpPr>
        <p:spPr>
          <a:xfrm>
            <a:off x="7378913" y="5610264"/>
            <a:ext cx="6289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 sz="3600" b="1"/>
              <a:t>Christmas</a:t>
            </a:r>
          </a:p>
        </p:txBody>
      </p:sp>
    </p:spTree>
    <p:extLst>
      <p:ext uri="{BB962C8B-B14F-4D97-AF65-F5344CB8AC3E}">
        <p14:creationId xmlns:p14="http://schemas.microsoft.com/office/powerpoint/2010/main" val="1557018543"/>
      </p:ext>
    </p:extLst>
  </p:cSld>
  <p:clrMapOvr>
    <a:masterClrMapping/>
  </p:clrMapOvr>
</p:sld>
</file>

<file path=ppt/theme/theme1.xml><?xml version="1.0" encoding="utf-8"?>
<a:theme xmlns:a="http://schemas.openxmlformats.org/drawingml/2006/main" name="Paket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Geniş ekran</PresentationFormat>
  <Slides>18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18</vt:i4>
      </vt:variant>
    </vt:vector>
  </HeadingPairs>
  <TitlesOfParts>
    <vt:vector size="19" baseType="lpstr">
      <vt:lpstr>Paket</vt:lpstr>
      <vt:lpstr>Food and festıvals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Food and festıvals</dc:title>
  <dc:creator>elifnazturan32@gmail.com</dc:creator>
  <cp:lastModifiedBy>elifnazturan32@gmail.com</cp:lastModifiedBy>
  <cp:revision>4</cp:revision>
  <dcterms:created xsi:type="dcterms:W3CDTF">2022-03-11T10:36:27Z</dcterms:created>
  <dcterms:modified xsi:type="dcterms:W3CDTF">2022-03-14T05:04:08Z</dcterms:modified>
</cp:coreProperties>
</file>