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theme" Target="theme/theme1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presProps" Target="pres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D1877F4-AD1E-F3D5-3EA1-49F0D858D7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E3B9C72-CBCC-0936-350A-78ACAF614F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98B3049-9EA2-A1B2-E90F-E973AB076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93F37-30C5-9443-8A0C-5E62A1044F05}" type="datetimeFigureOut">
              <a:rPr lang="tr-TR"/>
              <a:t>30.05.2022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C76C19E-66E9-0BB5-6D91-FD0820BB4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4E40FB6-F838-1695-815D-CFD76B407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2917-BC12-054C-BDD4-CFD6C8A42EFC}" type="slidenum">
              <a:rPr lang="tr-TR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9757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DD6C01-7037-6A00-9A83-FD7FD97C1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862FD01-6A1E-6E79-A42E-782097FF86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573D724-478F-6284-DCF0-83D043B31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93F37-30C5-9443-8A0C-5E62A1044F05}" type="datetimeFigureOut">
              <a:rPr lang="tr-TR"/>
              <a:t>30.05.2022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D3297CF-E4A5-3B30-A8BB-B3A351F20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FF41B6A-0559-DC3C-2D81-C26C46288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2917-BC12-054C-BDD4-CFD6C8A42EFC}" type="slidenum">
              <a:rPr lang="tr-TR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4076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1C659BD-5329-4F89-80F9-9E0DECC549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E3A187E-9F49-857E-B8F5-17F58FD536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4BE6569-DC97-94F8-BBD8-2F28494FF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93F37-30C5-9443-8A0C-5E62A1044F05}" type="datetimeFigureOut">
              <a:rPr lang="tr-TR"/>
              <a:t>30.05.2022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7FA2465-2579-FD96-1C2E-BEA161E48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98DAACF-E1BC-9834-09E8-836746ED1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2917-BC12-054C-BDD4-CFD6C8A42EFC}" type="slidenum">
              <a:rPr lang="tr-TR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9500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FD13807-8CF6-42CC-EED1-1DDD51EA0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FF655BE-7F93-8663-C8EA-B03CF93E0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01970A4-5111-FF3B-CC46-F62F8060B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93F37-30C5-9443-8A0C-5E62A1044F05}" type="datetimeFigureOut">
              <a:rPr lang="tr-TR"/>
              <a:t>30.05.2022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C03915D-074D-2AA3-9A35-493811949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1490987-AAE0-CA68-AD43-899D43B0E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2917-BC12-054C-BDD4-CFD6C8A42EFC}" type="slidenum">
              <a:rPr lang="tr-TR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7316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3CC1014-1779-3BED-CD0F-F7BB79BFD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7BB3B3A-9AE7-8233-0454-31E76EED5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6F9C391-7A77-C259-F6DA-48D0B9FB5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93F37-30C5-9443-8A0C-5E62A1044F05}" type="datetimeFigureOut">
              <a:rPr lang="tr-TR"/>
              <a:t>30.05.2022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E0C499E-FEB5-2100-82BC-3B83CF6BE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72F8B52-D991-15AE-1998-DF277F7F7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2917-BC12-054C-BDD4-CFD6C8A42EFC}" type="slidenum">
              <a:rPr lang="tr-TR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3880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1399705-0129-3756-CB0E-5FFF60058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1B733DF-64B1-7102-A57E-54C79DFFCD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7DF1B93-2DB3-D98A-C825-022E6AD526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E9F6AD0-5605-062C-9596-287E9760E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93F37-30C5-9443-8A0C-5E62A1044F05}" type="datetimeFigureOut">
              <a:rPr lang="tr-TR"/>
              <a:t>30.05.2022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40259BF-D25A-A383-BBFE-B8DF83BF6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9F62041-02F8-4F32-DD75-F5E3EF2AE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2917-BC12-054C-BDD4-CFD6C8A42EFC}" type="slidenum">
              <a:rPr lang="tr-TR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9087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0980B8-B17B-2E72-FC9E-92B458510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4BDDC5F-C7C3-417F-E3FF-EE080055EB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6788B25-497C-F9AA-6B5A-9AB1E33C71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8405F096-7798-3F15-CA57-16D90E7AE2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052A116-7FAD-5019-AB9C-E5588E7A33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4133F92-E841-DDED-7905-DD2AA196F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93F37-30C5-9443-8A0C-5E62A1044F05}" type="datetimeFigureOut">
              <a:rPr lang="tr-TR"/>
              <a:t>30.05.2022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9F7F3D4-BCDC-9EE5-FB31-33BAC0A72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A701D335-E1C8-65F5-8594-E6605FE21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2917-BC12-054C-BDD4-CFD6C8A42EFC}" type="slidenum">
              <a:rPr lang="tr-TR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2650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7A3C308-872A-1515-B404-602B841E9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77968B5-D26C-F4B8-27FA-514F02276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93F37-30C5-9443-8A0C-5E62A1044F05}" type="datetimeFigureOut">
              <a:rPr lang="tr-TR"/>
              <a:t>30.05.2022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C2B8EBE-268E-4BE7-450F-5277372AD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D524A42B-33C2-8C36-7211-78A74552E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2917-BC12-054C-BDD4-CFD6C8A42EFC}" type="slidenum">
              <a:rPr lang="tr-TR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7092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11CF3BF-2B2E-B816-9EDD-210DE8956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93F37-30C5-9443-8A0C-5E62A1044F05}" type="datetimeFigureOut">
              <a:rPr lang="tr-TR"/>
              <a:t>30.05.2022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BF83104A-DA92-FF41-0245-5F745CC48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A172875-0635-21B3-893C-B55D6BB24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2917-BC12-054C-BDD4-CFD6C8A42EFC}" type="slidenum">
              <a:rPr lang="tr-TR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4288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03E835-7EB1-E090-EB63-E8DA9FAE8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EE231F-5D85-A0C4-E20A-6615BF712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DDC8B72-7080-E054-F688-971427B274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D6EF32F-029F-482A-7DEA-EEDA3DBB0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93F37-30C5-9443-8A0C-5E62A1044F05}" type="datetimeFigureOut">
              <a:rPr lang="tr-TR"/>
              <a:t>30.05.2022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5D45D75-B9C2-3316-F44F-8B25BC5A6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4B613D6-AB75-227C-3C4C-31EF45651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2917-BC12-054C-BDD4-CFD6C8A42EFC}" type="slidenum">
              <a:rPr lang="tr-TR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907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02D606-E2EA-A3D8-0EDA-4DBE6DA2F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644A4A3-E8A4-C4F1-0F16-4468990508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B3C61DB-931C-5A0F-E63E-6DFD9F21EA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894C878-20C7-F9BE-40F0-EDA4DEB80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93F37-30C5-9443-8A0C-5E62A1044F05}" type="datetimeFigureOut">
              <a:rPr lang="tr-TR"/>
              <a:t>30.05.2022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DD46F76-992E-6901-B253-0BA4B32D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E406B1F-4C24-1AB4-27B3-A6896B107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2917-BC12-054C-BDD4-CFD6C8A42EFC}" type="slidenum">
              <a:rPr lang="tr-TR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3629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14A44FD-6EC4-F21B-C787-95A9ADF8B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FA45562-0FA9-7D37-6DE7-AB22C6A72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CBFEA96-B2AA-90DF-5B6D-67DF7B40C2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93F37-30C5-9443-8A0C-5E62A1044F05}" type="datetimeFigureOut">
              <a:rPr lang="tr-TR"/>
              <a:t>30.05.2022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861719E-EFD4-2BB7-3D1B-27B0CAB78D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899C728-F2B3-03F8-95A9-99A8BCCC34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62917-BC12-054C-BDD4-CFD6C8A42EFC}" type="slidenum">
              <a:rPr lang="tr-TR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635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 /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1YxOQzhet5Y" TargetMode="External" /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DE0DCD-D9C9-E006-B51D-7CBD068EA2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2308" y="-1193800"/>
            <a:ext cx="9144000" cy="2387600"/>
          </a:xfrm>
        </p:spPr>
        <p:txBody>
          <a:bodyPr/>
          <a:lstStyle/>
          <a:p>
            <a:r>
              <a:rPr lang="tr-TR" b="1"/>
              <a:t>IF CLAUSE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A97AB42-EC1F-6DF0-E6DB-98A3E05716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11FC4C33-DBE3-39D7-CCE9-5575B948AF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062" y="1193800"/>
            <a:ext cx="7096125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791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10331A-0379-33E5-8F9F-D9F0C3A94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00104034-EE85-763A-D8D4-4D4CD70A1C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98" y="-87923"/>
            <a:ext cx="12099202" cy="6945924"/>
          </a:xfrm>
        </p:spPr>
      </p:pic>
    </p:spTree>
    <p:extLst>
      <p:ext uri="{BB962C8B-B14F-4D97-AF65-F5344CB8AC3E}">
        <p14:creationId xmlns:p14="http://schemas.microsoft.com/office/powerpoint/2010/main" val="4194919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AEEA46E-BBC8-1797-1408-1BF605870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E6EFA20B-0323-120F-A525-51FD01CCA3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7923" y="1"/>
            <a:ext cx="12279923" cy="6858000"/>
          </a:xfrm>
        </p:spPr>
      </p:pic>
    </p:spTree>
    <p:extLst>
      <p:ext uri="{BB962C8B-B14F-4D97-AF65-F5344CB8AC3E}">
        <p14:creationId xmlns:p14="http://schemas.microsoft.com/office/powerpoint/2010/main" val="1892889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2FF7C17-C107-F3F0-5248-D17BE3D4D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0378FB7-BA29-80A7-D2A3-A21D49BDE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/>
              <a:t>Has a negative meaning</a:t>
            </a:r>
          </a:p>
          <a:p>
            <a:r>
              <a:rPr lang="tr-TR" b="1"/>
              <a:t>Sentence is structurally positive</a:t>
            </a:r>
          </a:p>
          <a:p>
            <a:r>
              <a:rPr lang="tr-TR" b="1"/>
              <a:t>Type 1, type 0 are used with conditionals</a:t>
            </a:r>
          </a:p>
        </p:txBody>
      </p:sp>
    </p:spTree>
    <p:extLst>
      <p:ext uri="{BB962C8B-B14F-4D97-AF65-F5344CB8AC3E}">
        <p14:creationId xmlns:p14="http://schemas.microsoft.com/office/powerpoint/2010/main" val="480386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4C2A3F-F483-B807-D6D1-3C01EDDAE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184E0AC7-DBF4-51FE-D14E-15F0A7546D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933" y="0"/>
            <a:ext cx="12268933" cy="6956913"/>
          </a:xfrm>
        </p:spPr>
      </p:pic>
    </p:spTree>
    <p:extLst>
      <p:ext uri="{BB962C8B-B14F-4D97-AF65-F5344CB8AC3E}">
        <p14:creationId xmlns:p14="http://schemas.microsoft.com/office/powerpoint/2010/main" val="401988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6AC68F-5F7A-4E13-6AD8-5BB9F5C0A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" name="Resim 10">
            <a:extLst>
              <a:ext uri="{FF2B5EF4-FFF2-40B4-BE49-F238E27FC236}">
                <a16:creationId xmlns:a16="http://schemas.microsoft.com/office/drawing/2014/main" id="{7FA4A995-3FDF-5862-BA8F-0C929092AF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430125" cy="7011865"/>
          </a:xfrm>
        </p:spPr>
      </p:pic>
    </p:spTree>
    <p:extLst>
      <p:ext uri="{BB962C8B-B14F-4D97-AF65-F5344CB8AC3E}">
        <p14:creationId xmlns:p14="http://schemas.microsoft.com/office/powerpoint/2010/main" val="604300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36F6A3A-A49E-EDE9-50B6-2C4A2157C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66E9CF3E-C3A4-93C6-7B17-78146BE881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0413" cy="7132760"/>
          </a:xfrm>
        </p:spPr>
      </p:pic>
    </p:spTree>
    <p:extLst>
      <p:ext uri="{BB962C8B-B14F-4D97-AF65-F5344CB8AC3E}">
        <p14:creationId xmlns:p14="http://schemas.microsoft.com/office/powerpoint/2010/main" val="4196692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B94557A-C1EC-EFC1-6314-41FF69C33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2B7FF946-2429-7E2F-F4B8-E4D1C8FF38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9904" y="0"/>
            <a:ext cx="12452105" cy="7099788"/>
          </a:xfrm>
        </p:spPr>
      </p:pic>
    </p:spTree>
    <p:extLst>
      <p:ext uri="{BB962C8B-B14F-4D97-AF65-F5344CB8AC3E}">
        <p14:creationId xmlns:p14="http://schemas.microsoft.com/office/powerpoint/2010/main" val="10244506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6BFA27-4155-A522-7B48-4C36EE752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D61F0E11-32D2-5B92-75DD-EBA1AE8DCD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40702"/>
            <a:ext cx="12397154" cy="7198702"/>
          </a:xfrm>
        </p:spPr>
      </p:pic>
    </p:spTree>
    <p:extLst>
      <p:ext uri="{BB962C8B-B14F-4D97-AF65-F5344CB8AC3E}">
        <p14:creationId xmlns:p14="http://schemas.microsoft.com/office/powerpoint/2010/main" val="28910592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A3E8BA7-1191-6340-1971-D184CF700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EB61619B-6733-4359-05B8-63B09F8B55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779" y="0"/>
            <a:ext cx="12693894" cy="6945923"/>
          </a:xfrm>
        </p:spPr>
      </p:pic>
    </p:spTree>
    <p:extLst>
      <p:ext uri="{BB962C8B-B14F-4D97-AF65-F5344CB8AC3E}">
        <p14:creationId xmlns:p14="http://schemas.microsoft.com/office/powerpoint/2010/main" val="13291741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D9C6815-C923-2E57-5AA3-B51DA85EA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5023D783-9A82-6B82-C783-A2F7DAB60A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779" y="0"/>
            <a:ext cx="12444779" cy="6858000"/>
          </a:xfrm>
        </p:spPr>
      </p:pic>
    </p:spTree>
    <p:extLst>
      <p:ext uri="{BB962C8B-B14F-4D97-AF65-F5344CB8AC3E}">
        <p14:creationId xmlns:p14="http://schemas.microsoft.com/office/powerpoint/2010/main" val="2239922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F097FD7-705B-DA44-6B20-82698F2B6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48B9F31-4E63-B2FD-C6E7-816AF0835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469" y="1027906"/>
            <a:ext cx="10515600" cy="21199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/>
              <a:t>•If world means if</a:t>
            </a:r>
          </a:p>
          <a:p>
            <a:pPr marL="0" indent="0">
              <a:buNone/>
            </a:pPr>
            <a:r>
              <a:rPr lang="tr-TR" b="1"/>
              <a:t>•Is a conditional sentence</a:t>
            </a:r>
          </a:p>
          <a:p>
            <a:pPr marL="0" indent="0">
              <a:buNone/>
            </a:pPr>
            <a:r>
              <a:rPr lang="tr-TR" b="1"/>
              <a:t>•If Conditional sentence to the containing sentence,The sentence containing the result is called the main clause.</a:t>
            </a:r>
          </a:p>
          <a:p>
            <a:pPr marL="0" indent="0">
              <a:buNone/>
            </a:pPr>
            <a:r>
              <a:rPr lang="tr-TR" b="1"/>
              <a:t>If at the beginning, a comma is placed between two sentences.</a:t>
            </a:r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1EBE62D1-8765-6E3C-18E9-0D73000D8B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3241" y="3147829"/>
            <a:ext cx="5256701" cy="342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0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48C3046-3352-228B-A2AF-27A58597E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66FDA38D-028B-7441-57A9-2F3F1B4070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</p:spTree>
    <p:extLst>
      <p:ext uri="{BB962C8B-B14F-4D97-AF65-F5344CB8AC3E}">
        <p14:creationId xmlns:p14="http://schemas.microsoft.com/office/powerpoint/2010/main" val="17999417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C4DB45F-C516-210D-9352-488A9AD1A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References</a:t>
            </a:r>
            <a:r>
              <a:rPr lang="tr-TR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223413B-FCAB-2B1D-2934-03FD07306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Translate</a:t>
            </a:r>
          </a:p>
          <a:p>
            <a:r>
              <a:rPr lang="tr-TR">
                <a:hlinkClick r:id="rId2"/>
              </a:rPr>
              <a:t>https://youtu.be/1YxOQzhet5Y</a:t>
            </a:r>
            <a:endParaRPr lang="tr-TR"/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96920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47B3157-D524-71CF-F6CD-63CE4FB30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Thank you for listening to me♡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310DCA-35DB-F3C7-721B-B6E5861E3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/>
              <a:t>ŞEVVAL PELVAN</a:t>
            </a:r>
          </a:p>
          <a:p>
            <a:r>
              <a:rPr lang="tr-TR" b="1"/>
              <a:t>10\A</a:t>
            </a:r>
          </a:p>
          <a:p>
            <a:r>
              <a:rPr lang="tr-TR" b="1"/>
              <a:t>98</a:t>
            </a:r>
          </a:p>
        </p:txBody>
      </p:sp>
    </p:spTree>
    <p:extLst>
      <p:ext uri="{BB962C8B-B14F-4D97-AF65-F5344CB8AC3E}">
        <p14:creationId xmlns:p14="http://schemas.microsoft.com/office/powerpoint/2010/main" val="3851680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D026B27-4647-7226-9516-7DBE0D0B2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514CDDB0-936C-5F26-4F18-77675F33E1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779" y="-340702"/>
            <a:ext cx="12649933" cy="7396529"/>
          </a:xfrm>
        </p:spPr>
      </p:pic>
    </p:spTree>
    <p:extLst>
      <p:ext uri="{BB962C8B-B14F-4D97-AF65-F5344CB8AC3E}">
        <p14:creationId xmlns:p14="http://schemas.microsoft.com/office/powerpoint/2010/main" val="1503052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9962850-E5B2-70C3-FC17-946D7C66E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C60B488-84D7-84F9-F72C-964ED9846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469" y="506778"/>
            <a:ext cx="10515600" cy="1966058"/>
          </a:xfrm>
        </p:spPr>
        <p:txBody>
          <a:bodyPr/>
          <a:lstStyle/>
          <a:p>
            <a:r>
              <a:rPr lang="tr-TR" b="1"/>
              <a:t>Exact situations and facts accepted by all</a:t>
            </a:r>
          </a:p>
          <a:p>
            <a:r>
              <a:rPr lang="tr-TR" b="1"/>
              <a:t>Use the present simple Past Tense in the sentence</a:t>
            </a:r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D4E56587-B95B-FB95-6E53-31622DD599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1098" y="1950589"/>
            <a:ext cx="6094971" cy="4105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22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06F0BDE-50FA-AE22-43AC-3B440906D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95D8D756-C9B7-00A7-E6F2-14FE538B4A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46099" cy="6858000"/>
          </a:xfrm>
        </p:spPr>
      </p:pic>
    </p:spTree>
    <p:extLst>
      <p:ext uri="{BB962C8B-B14F-4D97-AF65-F5344CB8AC3E}">
        <p14:creationId xmlns:p14="http://schemas.microsoft.com/office/powerpoint/2010/main" val="556310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AF513F3-F850-E1D6-0F85-A5F147694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C1BBE877-AF1E-76F5-982C-44DFA11EF9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53192" cy="7088798"/>
          </a:xfrm>
        </p:spPr>
      </p:pic>
    </p:spTree>
    <p:extLst>
      <p:ext uri="{BB962C8B-B14F-4D97-AF65-F5344CB8AC3E}">
        <p14:creationId xmlns:p14="http://schemas.microsoft.com/office/powerpoint/2010/main" val="1482120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5D0639-754D-F644-E55F-1DB095D18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66460BCA-692F-D85D-D79D-A3D3B54B41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</p:spTree>
    <p:extLst>
      <p:ext uri="{BB962C8B-B14F-4D97-AF65-F5344CB8AC3E}">
        <p14:creationId xmlns:p14="http://schemas.microsoft.com/office/powerpoint/2010/main" val="4072515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4D9CB0C-E431-0CCC-742E-0F173D864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7604D06-105E-43CC-EF7C-33AE71584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/>
              <a:t>They are sentences that are uncertain, but that are likely to happen or not.</a:t>
            </a:r>
          </a:p>
          <a:p>
            <a:r>
              <a:rPr lang="tr-TR" b="1"/>
              <a:t>Shows the future time</a:t>
            </a:r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7C1AB345-1AC1-CCC2-6734-4EF8505CB0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404" y="3578144"/>
            <a:ext cx="8128000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177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E0C2592-C1CF-31B3-A9ED-A90F3E944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A76A3E40-8B0F-BB66-DF61-C2A7345B6A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319808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Geniş ekran</PresentationFormat>
  <Slides>22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3" baseType="lpstr">
      <vt:lpstr>Office Teması</vt:lpstr>
      <vt:lpstr>IF CLAUSE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References </vt:lpstr>
      <vt:lpstr>Thank you for listening to me♡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 CLAUSE</dc:title>
  <dc:creator>Şevval Pelvan</dc:creator>
  <cp:lastModifiedBy>Şevval Pelvan</cp:lastModifiedBy>
  <cp:revision>4</cp:revision>
  <dcterms:created xsi:type="dcterms:W3CDTF">2022-05-29T14:22:18Z</dcterms:created>
  <dcterms:modified xsi:type="dcterms:W3CDTF">2022-05-30T02:59:01Z</dcterms:modified>
</cp:coreProperties>
</file>