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b26f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9571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c9571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c4792b0e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c4792b0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c6216ea3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c6216ea3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c6216ea3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3c6216ea3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93b26f510_2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93b26f510_2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01bca5e620203f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901bca5e620203f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901bca5e620203f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901bca5e620203f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73" name="Google Shape;73;p13"/>
          <p:cNvSpPr/>
          <p:nvPr/>
        </p:nvSpPr>
        <p:spPr>
          <a:xfrm>
            <a:off x="3353675" y="0"/>
            <a:ext cx="2287500" cy="275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7767371" y="8226"/>
            <a:ext cx="930320" cy="2560505"/>
            <a:chOff x="-1435027" y="1362018"/>
            <a:chExt cx="944104" cy="2598443"/>
          </a:xfrm>
        </p:grpSpPr>
        <p:sp>
          <p:nvSpPr>
            <p:cNvPr id="75" name="Google Shape;75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613540" y="3629703"/>
            <a:ext cx="839275" cy="1510762"/>
            <a:chOff x="-1449485" y="3330462"/>
            <a:chExt cx="839275" cy="1510762"/>
          </a:xfrm>
        </p:grpSpPr>
        <p:sp>
          <p:nvSpPr>
            <p:cNvPr id="98" name="Google Shape;98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132920" y="38641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132920" y="466131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449485" y="439510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818240" y="333046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3"/>
          <p:cNvSpPr/>
          <p:nvPr/>
        </p:nvSpPr>
        <p:spPr>
          <a:xfrm rot="-3159">
            <a:off x="3353175" y="2994449"/>
            <a:ext cx="2285101" cy="21573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-3326">
            <a:off x="6104949" y="875329"/>
            <a:ext cx="2480701" cy="34245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 txBox="1"/>
          <p:nvPr>
            <p:ph idx="4294967295" type="title"/>
          </p:nvPr>
        </p:nvSpPr>
        <p:spPr>
          <a:xfrm>
            <a:off x="-3075" y="573600"/>
            <a:ext cx="3140400" cy="43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>
                <a:solidFill>
                  <a:srgbClr val="11323B"/>
                </a:solidFill>
              </a:rPr>
              <a:t>CHİLDHOOD DREAMS </a:t>
            </a:r>
            <a:endParaRPr sz="3600">
              <a:solidFill>
                <a:srgbClr val="11323B"/>
              </a:solidFill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975" y="8225"/>
            <a:ext cx="2287499" cy="27591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pic>
        <p:nvPicPr>
          <p:cNvPr id="117" name="Google Shape;11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975" y="2981075"/>
            <a:ext cx="2287499" cy="21594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pic>
        <p:nvPicPr>
          <p:cNvPr id="118" name="Google Shape;11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000" y="874125"/>
            <a:ext cx="2484599" cy="34269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 flipH="1" rot="10800000"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124" name="Google Shape;124;p14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125" name="Google Shape;125;p1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4"/>
          <p:cNvSpPr/>
          <p:nvPr/>
        </p:nvSpPr>
        <p:spPr>
          <a:xfrm rot="-2993">
            <a:off x="1329699" y="-2676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 rot="-2999">
            <a:off x="4722199" y="1095316"/>
            <a:ext cx="3095401" cy="40488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1327300" y="-60587"/>
            <a:ext cx="31065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D9F0FF"/>
              </a:solidFill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-7828" l="0" r="0" t="0"/>
          <a:stretch/>
        </p:blipFill>
        <p:spPr>
          <a:xfrm>
            <a:off x="1327300" y="0"/>
            <a:ext cx="3106499" cy="40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1487775" y="370922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/>
              <a:t>to be famous</a:t>
            </a:r>
            <a:endParaRPr b="1"/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800" y="681050"/>
            <a:ext cx="3100199" cy="40515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153" name="Google Shape;153;p14"/>
          <p:cNvSpPr txBox="1"/>
          <p:nvPr/>
        </p:nvSpPr>
        <p:spPr>
          <a:xfrm>
            <a:off x="4769900" y="473255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/>
              <a:t>to fly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 rot="10800000">
            <a:off x="3162300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grpSp>
        <p:nvGrpSpPr>
          <p:cNvPr id="159" name="Google Shape;159;p15"/>
          <p:cNvGrpSpPr/>
          <p:nvPr/>
        </p:nvGrpSpPr>
        <p:grpSpPr>
          <a:xfrm rot="-1985359">
            <a:off x="1064521" y="617664"/>
            <a:ext cx="599375" cy="1649216"/>
            <a:chOff x="-1435027" y="1362018"/>
            <a:chExt cx="944104" cy="2598443"/>
          </a:xfrm>
        </p:grpSpPr>
        <p:sp>
          <p:nvSpPr>
            <p:cNvPr id="160" name="Google Shape;160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5"/>
          <p:cNvGrpSpPr/>
          <p:nvPr/>
        </p:nvGrpSpPr>
        <p:grpSpPr>
          <a:xfrm rot="-1985685">
            <a:off x="4647324" y="2274349"/>
            <a:ext cx="866945" cy="2385501"/>
            <a:chOff x="-1435027" y="1362018"/>
            <a:chExt cx="944104" cy="2598443"/>
          </a:xfrm>
        </p:grpSpPr>
        <p:sp>
          <p:nvSpPr>
            <p:cNvPr id="183" name="Google Shape;183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 rot="-2001331">
            <a:off x="2146198" y="364014"/>
            <a:ext cx="2322708" cy="3256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5700">
                <a:solidFill>
                  <a:srgbClr val="FF0000"/>
                </a:solidFill>
              </a:rPr>
              <a:t>To go to space</a:t>
            </a:r>
            <a:endParaRPr b="1" sz="5700">
              <a:solidFill>
                <a:srgbClr val="FF0000"/>
              </a:solidFill>
            </a:endParaRPr>
          </a:p>
        </p:txBody>
      </p:sp>
      <p:sp>
        <p:nvSpPr>
          <p:cNvPr id="206" name="Google Shape;206;p15"/>
          <p:cNvSpPr/>
          <p:nvPr/>
        </p:nvSpPr>
        <p:spPr>
          <a:xfrm rot="-2001331">
            <a:off x="5335385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46781">
            <a:off x="5256925" y="1399259"/>
            <a:ext cx="2479649" cy="3144208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/>
          <p:nvPr/>
        </p:nvSpPr>
        <p:spPr>
          <a:xfrm flipH="1" rot="10800000">
            <a:off x="0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213" name="Google Shape;213;p16"/>
          <p:cNvGrpSpPr/>
          <p:nvPr/>
        </p:nvGrpSpPr>
        <p:grpSpPr>
          <a:xfrm flipH="1" rot="1985359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214" name="Google Shape;214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16"/>
          <p:cNvGrpSpPr/>
          <p:nvPr/>
        </p:nvGrpSpPr>
        <p:grpSpPr>
          <a:xfrm flipH="1" rot="1985685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237" name="Google Shape;237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16"/>
          <p:cNvSpPr/>
          <p:nvPr/>
        </p:nvSpPr>
        <p:spPr>
          <a:xfrm flipH="1" rot="2001331">
            <a:off x="4839313" y="478620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700">
                <a:solidFill>
                  <a:srgbClr val="0000FF"/>
                </a:solidFill>
              </a:rPr>
              <a:t>MUSEUM TYPES</a:t>
            </a:r>
            <a:endParaRPr b="1" sz="3700">
              <a:solidFill>
                <a:srgbClr val="0000FF"/>
              </a:solidFill>
            </a:endParaRPr>
          </a:p>
        </p:txBody>
      </p:sp>
      <p:sp>
        <p:nvSpPr>
          <p:cNvPr id="260" name="Google Shape;260;p16"/>
          <p:cNvSpPr/>
          <p:nvPr/>
        </p:nvSpPr>
        <p:spPr>
          <a:xfrm flipH="1" rot="2001331">
            <a:off x="1485918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11748">
            <a:off x="1551652" y="1388897"/>
            <a:ext cx="2229277" cy="3156556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/>
          <p:nvPr/>
        </p:nvSpPr>
        <p:spPr>
          <a:xfrm rot="10800000">
            <a:off x="3162300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</p:sp>
      <p:sp>
        <p:nvSpPr>
          <p:cNvPr id="267" name="Google Shape;267;p17"/>
          <p:cNvSpPr/>
          <p:nvPr/>
        </p:nvSpPr>
        <p:spPr>
          <a:xfrm rot="-2874">
            <a:off x="-7451" y="-11213"/>
            <a:ext cx="5024102" cy="24747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"/>
          <p:cNvSpPr/>
          <p:nvPr/>
        </p:nvSpPr>
        <p:spPr>
          <a:xfrm rot="-2919">
            <a:off x="-151" y="2822329"/>
            <a:ext cx="4239302" cy="23241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/>
          <p:cNvSpPr/>
          <p:nvPr/>
        </p:nvSpPr>
        <p:spPr>
          <a:xfrm rot="-2979">
            <a:off x="5685874" y="867369"/>
            <a:ext cx="3462001" cy="42795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300"/>
            <a:ext cx="5027099" cy="2091476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pic>
        <p:nvPicPr>
          <p:cNvPr id="271" name="Google Shape;2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60450"/>
            <a:ext cx="4242001" cy="188325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pic>
        <p:nvPicPr>
          <p:cNvPr id="272" name="Google Shape;27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475" y="870500"/>
            <a:ext cx="3466800" cy="38732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273" name="Google Shape;273;p17"/>
          <p:cNvSpPr txBox="1"/>
          <p:nvPr/>
        </p:nvSpPr>
        <p:spPr>
          <a:xfrm>
            <a:off x="5683475" y="4743700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/>
              <a:t>Art museum</a:t>
            </a:r>
            <a:endParaRPr b="1" sz="1600"/>
          </a:p>
        </p:txBody>
      </p:sp>
      <p:sp>
        <p:nvSpPr>
          <p:cNvPr id="274" name="Google Shape;274;p17"/>
          <p:cNvSpPr txBox="1"/>
          <p:nvPr/>
        </p:nvSpPr>
        <p:spPr>
          <a:xfrm>
            <a:off x="0" y="4762900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/>
              <a:t>Toy museum</a:t>
            </a:r>
            <a:endParaRPr b="1" sz="1600"/>
          </a:p>
        </p:txBody>
      </p:sp>
      <p:sp>
        <p:nvSpPr>
          <p:cNvPr id="275" name="Google Shape;275;p17"/>
          <p:cNvSpPr txBox="1"/>
          <p:nvPr/>
        </p:nvSpPr>
        <p:spPr>
          <a:xfrm>
            <a:off x="0" y="2078175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600"/>
              <a:t>Space museum</a:t>
            </a:r>
            <a:endParaRPr b="1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B2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/>
          <p:nvPr/>
        </p:nvSpPr>
        <p:spPr>
          <a:xfrm rot="10800000">
            <a:off x="3162300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</p:sp>
      <p:sp>
        <p:nvSpPr>
          <p:cNvPr id="281" name="Google Shape;281;p18"/>
          <p:cNvSpPr/>
          <p:nvPr/>
        </p:nvSpPr>
        <p:spPr>
          <a:xfrm rot="-2944">
            <a:off x="-7451" y="81"/>
            <a:ext cx="3852901" cy="24747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FF"/>
                </a:solidFill>
              </a:rPr>
              <a:t>Opera singer 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FF"/>
                </a:solidFill>
              </a:rPr>
              <a:t>Mathematician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FF"/>
                </a:solidFill>
              </a:rPr>
              <a:t>Archaeologist 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FF"/>
                </a:solidFill>
              </a:rPr>
              <a:t>Violinist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FF"/>
                </a:solidFill>
              </a:rPr>
              <a:t>Architect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FF"/>
                </a:solidFill>
              </a:rPr>
              <a:t>Specialist</a:t>
            </a:r>
            <a:endParaRPr b="1" sz="2400">
              <a:solidFill>
                <a:srgbClr val="0000FF"/>
              </a:solidFill>
            </a:endParaRPr>
          </a:p>
        </p:txBody>
      </p:sp>
      <p:sp>
        <p:nvSpPr>
          <p:cNvPr id="282" name="Google Shape;282;p18"/>
          <p:cNvSpPr/>
          <p:nvPr/>
        </p:nvSpPr>
        <p:spPr>
          <a:xfrm rot="-2914">
            <a:off x="-151" y="2819899"/>
            <a:ext cx="4600502" cy="23241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Da</a:t>
            </a:r>
            <a:r>
              <a:rPr b="1" lang="tr" sz="1800">
                <a:solidFill>
                  <a:srgbClr val="FF00FF"/>
                </a:solidFill>
              </a:rPr>
              <a:t>nger 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Crew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Explosion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Plane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Motorbike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Survive 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Braveheart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FF00FF"/>
                </a:solidFill>
              </a:rPr>
              <a:t>Shuttle</a:t>
            </a:r>
            <a:endParaRPr b="1" sz="1800">
              <a:solidFill>
                <a:srgbClr val="FF00FF"/>
              </a:solidFill>
            </a:endParaRPr>
          </a:p>
        </p:txBody>
      </p:sp>
      <p:sp>
        <p:nvSpPr>
          <p:cNvPr id="283" name="Google Shape;283;p18"/>
          <p:cNvSpPr/>
          <p:nvPr/>
        </p:nvSpPr>
        <p:spPr>
          <a:xfrm rot="-3030">
            <a:off x="5744338" y="1024302"/>
            <a:ext cx="3403501" cy="28764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Founder 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Curator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Donation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Exhibition 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Archives 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Sculptor 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FF9900"/>
                </a:solidFill>
              </a:rPr>
              <a:t>Queue</a:t>
            </a:r>
            <a:endParaRPr b="1" sz="23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9900"/>
              </a:solidFill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7866238" y="3348028"/>
            <a:ext cx="238500" cy="2328000"/>
          </a:xfrm>
          <a:prstGeom prst="upArrow">
            <a:avLst>
              <a:gd fmla="val 27274" name="adj1"/>
              <a:gd fmla="val 86351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 rot="-5400000">
            <a:off x="8507788" y="3751078"/>
            <a:ext cx="238500" cy="1044900"/>
          </a:xfrm>
          <a:prstGeom prst="upArrow">
            <a:avLst>
              <a:gd fmla="val 27274" name="adj1"/>
              <a:gd fmla="val 86351" name="adj2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 rot="-5400000">
            <a:off x="8325388" y="4040553"/>
            <a:ext cx="238500" cy="1409700"/>
          </a:xfrm>
          <a:prstGeom prst="upArrow">
            <a:avLst>
              <a:gd fmla="val 27274" name="adj1"/>
              <a:gd fmla="val 86351" name="adj2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"/>
          <p:cNvSpPr/>
          <p:nvPr/>
        </p:nvSpPr>
        <p:spPr>
          <a:xfrm rot="-5400000">
            <a:off x="7866238" y="-658869"/>
            <a:ext cx="238500" cy="2328000"/>
          </a:xfrm>
          <a:prstGeom prst="upArrow">
            <a:avLst>
              <a:gd fmla="val 27274" name="adj1"/>
              <a:gd fmla="val 86351" name="adj2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 rot="-5400000">
            <a:off x="8507788" y="-255819"/>
            <a:ext cx="238500" cy="1044900"/>
          </a:xfrm>
          <a:prstGeom prst="upArrow">
            <a:avLst>
              <a:gd fmla="val 27274" name="adj1"/>
              <a:gd fmla="val 86351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 rot="-5400000">
            <a:off x="8325388" y="33656"/>
            <a:ext cx="238500" cy="1409700"/>
          </a:xfrm>
          <a:prstGeom prst="upArrow">
            <a:avLst>
              <a:gd fmla="val 27274" name="adj1"/>
              <a:gd fmla="val 86351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/>
          <p:nvPr>
            <p:ph idx="1" type="body"/>
          </p:nvPr>
        </p:nvSpPr>
        <p:spPr>
          <a:xfrm>
            <a:off x="2538075" y="654750"/>
            <a:ext cx="4278600" cy="44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800">
                <a:solidFill>
                  <a:schemeClr val="dk1"/>
                </a:solidFill>
              </a:rPr>
              <a:t>Ordinary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tr" sz="2800">
                <a:solidFill>
                  <a:schemeClr val="dk1"/>
                </a:solidFill>
              </a:rPr>
              <a:t>Diligent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tr" sz="2800">
                <a:solidFill>
                  <a:schemeClr val="dk1"/>
                </a:solidFill>
              </a:rPr>
              <a:t>Gifted 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tr" sz="2800">
                <a:solidFill>
                  <a:schemeClr val="dk1"/>
                </a:solidFill>
              </a:rPr>
              <a:t>Big-hearted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tr" sz="2800">
                <a:solidFill>
                  <a:schemeClr val="dk1"/>
                </a:solidFill>
              </a:rPr>
              <a:t>Privileged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tr" sz="2800">
                <a:solidFill>
                  <a:schemeClr val="dk1"/>
                </a:solidFill>
              </a:rPr>
              <a:t>Memorable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idx="1" type="body"/>
          </p:nvPr>
        </p:nvSpPr>
        <p:spPr>
          <a:xfrm flipH="1">
            <a:off x="328025" y="3865425"/>
            <a:ext cx="8388600" cy="3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900">
                <a:solidFill>
                  <a:srgbClr val="FF0000"/>
                </a:solidFill>
              </a:rPr>
              <a:t>MERVE AVCI</a:t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900">
                <a:solidFill>
                  <a:srgbClr val="FF0000"/>
                </a:solidFill>
              </a:rPr>
              <a:t>BENİ DİNLEDİĞİNİZ İÇİN TEŞEKKÜR EDERİM 🙂</a:t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