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69"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163597-618E-084C-BC76-5B2143716F1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86982F4-08C3-ED45-8844-C04850D77A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E07B7B3-1719-F84C-825E-1FDA5C75C16D}"/>
              </a:ext>
            </a:extLst>
          </p:cNvPr>
          <p:cNvSpPr>
            <a:spLocks noGrp="1"/>
          </p:cNvSpPr>
          <p:nvPr>
            <p:ph type="dt" sz="half" idx="10"/>
          </p:nvPr>
        </p:nvSpPr>
        <p:spPr/>
        <p:txBody>
          <a:bodyPr/>
          <a:lstStyle/>
          <a:p>
            <a:fld id="{187ABDEB-F28D-0B4F-A224-38E867C70025}" type="datetimeFigureOut">
              <a:rPr lang="tr-TR" smtClean="0"/>
              <a:t>27.11.2021</a:t>
            </a:fld>
            <a:endParaRPr lang="tr-TR"/>
          </a:p>
        </p:txBody>
      </p:sp>
      <p:sp>
        <p:nvSpPr>
          <p:cNvPr id="5" name="Alt Bilgi Yer Tutucusu 4">
            <a:extLst>
              <a:ext uri="{FF2B5EF4-FFF2-40B4-BE49-F238E27FC236}">
                <a16:creationId xmlns:a16="http://schemas.microsoft.com/office/drawing/2014/main" id="{BEC5FA79-8008-5A40-B581-6A5E5838038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B05251-1960-8D43-9ECF-BD0E88BE43CC}"/>
              </a:ext>
            </a:extLst>
          </p:cNvPr>
          <p:cNvSpPr>
            <a:spLocks noGrp="1"/>
          </p:cNvSpPr>
          <p:nvPr>
            <p:ph type="sldNum" sz="quarter" idx="12"/>
          </p:nvPr>
        </p:nvSpPr>
        <p:spPr/>
        <p:txBody>
          <a:bodyPr/>
          <a:lstStyle/>
          <a:p>
            <a:fld id="{3CFCF45D-6E59-944B-A52E-AA26A89441D8}" type="slidenum">
              <a:rPr lang="tr-TR" smtClean="0"/>
              <a:t>‹#›</a:t>
            </a:fld>
            <a:endParaRPr lang="tr-TR"/>
          </a:p>
        </p:txBody>
      </p:sp>
    </p:spTree>
    <p:extLst>
      <p:ext uri="{BB962C8B-B14F-4D97-AF65-F5344CB8AC3E}">
        <p14:creationId xmlns:p14="http://schemas.microsoft.com/office/powerpoint/2010/main" val="6517652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33F064-05C3-FA4E-A16F-8D0CBA116FB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A64D370-6DF8-2B49-97A4-1C571228A37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FC053A9-555E-D64C-9785-30A22F29F3F5}"/>
              </a:ext>
            </a:extLst>
          </p:cNvPr>
          <p:cNvSpPr>
            <a:spLocks noGrp="1"/>
          </p:cNvSpPr>
          <p:nvPr>
            <p:ph type="dt" sz="half" idx="10"/>
          </p:nvPr>
        </p:nvSpPr>
        <p:spPr/>
        <p:txBody>
          <a:bodyPr/>
          <a:lstStyle/>
          <a:p>
            <a:fld id="{187ABDEB-F28D-0B4F-A224-38E867C70025}" type="datetimeFigureOut">
              <a:rPr lang="tr-TR" smtClean="0"/>
              <a:t>27.11.2021</a:t>
            </a:fld>
            <a:endParaRPr lang="tr-TR"/>
          </a:p>
        </p:txBody>
      </p:sp>
      <p:sp>
        <p:nvSpPr>
          <p:cNvPr id="5" name="Alt Bilgi Yer Tutucusu 4">
            <a:extLst>
              <a:ext uri="{FF2B5EF4-FFF2-40B4-BE49-F238E27FC236}">
                <a16:creationId xmlns:a16="http://schemas.microsoft.com/office/drawing/2014/main" id="{C91E83E2-76B9-BB42-8970-B9C5BF2CE19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6DE57B0-1C90-7243-8A58-CDCDBBE53F48}"/>
              </a:ext>
            </a:extLst>
          </p:cNvPr>
          <p:cNvSpPr>
            <a:spLocks noGrp="1"/>
          </p:cNvSpPr>
          <p:nvPr>
            <p:ph type="sldNum" sz="quarter" idx="12"/>
          </p:nvPr>
        </p:nvSpPr>
        <p:spPr/>
        <p:txBody>
          <a:bodyPr/>
          <a:lstStyle/>
          <a:p>
            <a:fld id="{3CFCF45D-6E59-944B-A52E-AA26A89441D8}" type="slidenum">
              <a:rPr lang="tr-TR" smtClean="0"/>
              <a:t>‹#›</a:t>
            </a:fld>
            <a:endParaRPr lang="tr-TR"/>
          </a:p>
        </p:txBody>
      </p:sp>
    </p:spTree>
    <p:extLst>
      <p:ext uri="{BB962C8B-B14F-4D97-AF65-F5344CB8AC3E}">
        <p14:creationId xmlns:p14="http://schemas.microsoft.com/office/powerpoint/2010/main" val="3819898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90F6BF-EDDE-BF41-A737-6FA87347DB0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C891753-2E34-DF47-84C9-B131E80ACE4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F1C0D21-DAE4-224D-A0EC-C4839714BCF3}"/>
              </a:ext>
            </a:extLst>
          </p:cNvPr>
          <p:cNvSpPr>
            <a:spLocks noGrp="1"/>
          </p:cNvSpPr>
          <p:nvPr>
            <p:ph type="dt" sz="half" idx="10"/>
          </p:nvPr>
        </p:nvSpPr>
        <p:spPr/>
        <p:txBody>
          <a:bodyPr/>
          <a:lstStyle/>
          <a:p>
            <a:fld id="{187ABDEB-F28D-0B4F-A224-38E867C70025}" type="datetimeFigureOut">
              <a:rPr lang="tr-TR" smtClean="0"/>
              <a:t>27.11.2021</a:t>
            </a:fld>
            <a:endParaRPr lang="tr-TR"/>
          </a:p>
        </p:txBody>
      </p:sp>
      <p:sp>
        <p:nvSpPr>
          <p:cNvPr id="5" name="Alt Bilgi Yer Tutucusu 4">
            <a:extLst>
              <a:ext uri="{FF2B5EF4-FFF2-40B4-BE49-F238E27FC236}">
                <a16:creationId xmlns:a16="http://schemas.microsoft.com/office/drawing/2014/main" id="{ED31F1A3-34F2-3440-B11C-E59FE032C8A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1C4F412-8844-C449-B010-9AFB893085F9}"/>
              </a:ext>
            </a:extLst>
          </p:cNvPr>
          <p:cNvSpPr>
            <a:spLocks noGrp="1"/>
          </p:cNvSpPr>
          <p:nvPr>
            <p:ph type="sldNum" sz="quarter" idx="12"/>
          </p:nvPr>
        </p:nvSpPr>
        <p:spPr/>
        <p:txBody>
          <a:bodyPr/>
          <a:lstStyle/>
          <a:p>
            <a:fld id="{3CFCF45D-6E59-944B-A52E-AA26A89441D8}" type="slidenum">
              <a:rPr lang="tr-TR" smtClean="0"/>
              <a:t>‹#›</a:t>
            </a:fld>
            <a:endParaRPr lang="tr-TR"/>
          </a:p>
        </p:txBody>
      </p:sp>
    </p:spTree>
    <p:extLst>
      <p:ext uri="{BB962C8B-B14F-4D97-AF65-F5344CB8AC3E}">
        <p14:creationId xmlns:p14="http://schemas.microsoft.com/office/powerpoint/2010/main" val="28759023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3302EF-08D1-9A42-B26F-EFA1CF9F001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0940787-E916-BB4E-B750-90154698324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4716E0C-D8E8-1646-B32D-E44CD437E3F8}"/>
              </a:ext>
            </a:extLst>
          </p:cNvPr>
          <p:cNvSpPr>
            <a:spLocks noGrp="1"/>
          </p:cNvSpPr>
          <p:nvPr>
            <p:ph type="dt" sz="half" idx="10"/>
          </p:nvPr>
        </p:nvSpPr>
        <p:spPr/>
        <p:txBody>
          <a:bodyPr/>
          <a:lstStyle/>
          <a:p>
            <a:fld id="{187ABDEB-F28D-0B4F-A224-38E867C70025}" type="datetimeFigureOut">
              <a:rPr lang="tr-TR" smtClean="0"/>
              <a:t>27.11.2021</a:t>
            </a:fld>
            <a:endParaRPr lang="tr-TR"/>
          </a:p>
        </p:txBody>
      </p:sp>
      <p:sp>
        <p:nvSpPr>
          <p:cNvPr id="5" name="Alt Bilgi Yer Tutucusu 4">
            <a:extLst>
              <a:ext uri="{FF2B5EF4-FFF2-40B4-BE49-F238E27FC236}">
                <a16:creationId xmlns:a16="http://schemas.microsoft.com/office/drawing/2014/main" id="{5BA20B63-08FC-B643-ABF1-85A8F5162A2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C0636B-7728-894A-89B6-2933C9BBB4A5}"/>
              </a:ext>
            </a:extLst>
          </p:cNvPr>
          <p:cNvSpPr>
            <a:spLocks noGrp="1"/>
          </p:cNvSpPr>
          <p:nvPr>
            <p:ph type="sldNum" sz="quarter" idx="12"/>
          </p:nvPr>
        </p:nvSpPr>
        <p:spPr/>
        <p:txBody>
          <a:bodyPr/>
          <a:lstStyle/>
          <a:p>
            <a:fld id="{3CFCF45D-6E59-944B-A52E-AA26A89441D8}" type="slidenum">
              <a:rPr lang="tr-TR" smtClean="0"/>
              <a:t>‹#›</a:t>
            </a:fld>
            <a:endParaRPr lang="tr-TR"/>
          </a:p>
        </p:txBody>
      </p:sp>
    </p:spTree>
    <p:extLst>
      <p:ext uri="{BB962C8B-B14F-4D97-AF65-F5344CB8AC3E}">
        <p14:creationId xmlns:p14="http://schemas.microsoft.com/office/powerpoint/2010/main" val="3044444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1B997F-163E-9B49-B7B0-4D06A19A5C0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3868F59-0500-844B-A67D-50B40A4D89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E5C63A3-0C4D-6B40-B582-F285F1124A88}"/>
              </a:ext>
            </a:extLst>
          </p:cNvPr>
          <p:cNvSpPr>
            <a:spLocks noGrp="1"/>
          </p:cNvSpPr>
          <p:nvPr>
            <p:ph type="dt" sz="half" idx="10"/>
          </p:nvPr>
        </p:nvSpPr>
        <p:spPr/>
        <p:txBody>
          <a:bodyPr/>
          <a:lstStyle/>
          <a:p>
            <a:fld id="{187ABDEB-F28D-0B4F-A224-38E867C70025}" type="datetimeFigureOut">
              <a:rPr lang="tr-TR" smtClean="0"/>
              <a:t>27.11.2021</a:t>
            </a:fld>
            <a:endParaRPr lang="tr-TR"/>
          </a:p>
        </p:txBody>
      </p:sp>
      <p:sp>
        <p:nvSpPr>
          <p:cNvPr id="5" name="Alt Bilgi Yer Tutucusu 4">
            <a:extLst>
              <a:ext uri="{FF2B5EF4-FFF2-40B4-BE49-F238E27FC236}">
                <a16:creationId xmlns:a16="http://schemas.microsoft.com/office/drawing/2014/main" id="{0AA99E73-4FB4-3742-A57B-071BEDDD370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5EBE158-63C8-1348-AC9F-70397AF34854}"/>
              </a:ext>
            </a:extLst>
          </p:cNvPr>
          <p:cNvSpPr>
            <a:spLocks noGrp="1"/>
          </p:cNvSpPr>
          <p:nvPr>
            <p:ph type="sldNum" sz="quarter" idx="12"/>
          </p:nvPr>
        </p:nvSpPr>
        <p:spPr/>
        <p:txBody>
          <a:bodyPr/>
          <a:lstStyle/>
          <a:p>
            <a:fld id="{3CFCF45D-6E59-944B-A52E-AA26A89441D8}" type="slidenum">
              <a:rPr lang="tr-TR" smtClean="0"/>
              <a:t>‹#›</a:t>
            </a:fld>
            <a:endParaRPr lang="tr-TR"/>
          </a:p>
        </p:txBody>
      </p:sp>
    </p:spTree>
    <p:extLst>
      <p:ext uri="{BB962C8B-B14F-4D97-AF65-F5344CB8AC3E}">
        <p14:creationId xmlns:p14="http://schemas.microsoft.com/office/powerpoint/2010/main" val="3055022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CB66CA-EF44-FA4D-9E31-2B71C5DB3FB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4A899D4-24BD-1D4C-BF6E-35E00BE7A79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0EEA6ED-556F-4749-AE9A-B8A5F5B686F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A730AB-74AD-5443-9623-7225E5B4F235}"/>
              </a:ext>
            </a:extLst>
          </p:cNvPr>
          <p:cNvSpPr>
            <a:spLocks noGrp="1"/>
          </p:cNvSpPr>
          <p:nvPr>
            <p:ph type="dt" sz="half" idx="10"/>
          </p:nvPr>
        </p:nvSpPr>
        <p:spPr/>
        <p:txBody>
          <a:bodyPr/>
          <a:lstStyle/>
          <a:p>
            <a:fld id="{187ABDEB-F28D-0B4F-A224-38E867C70025}" type="datetimeFigureOut">
              <a:rPr lang="tr-TR" smtClean="0"/>
              <a:t>27.11.2021</a:t>
            </a:fld>
            <a:endParaRPr lang="tr-TR"/>
          </a:p>
        </p:txBody>
      </p:sp>
      <p:sp>
        <p:nvSpPr>
          <p:cNvPr id="6" name="Alt Bilgi Yer Tutucusu 5">
            <a:extLst>
              <a:ext uri="{FF2B5EF4-FFF2-40B4-BE49-F238E27FC236}">
                <a16:creationId xmlns:a16="http://schemas.microsoft.com/office/drawing/2014/main" id="{8B11DBD8-43C1-0046-8A66-5AEB66A4BB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AA48C9C-CECB-F34F-9FCA-025B6783B948}"/>
              </a:ext>
            </a:extLst>
          </p:cNvPr>
          <p:cNvSpPr>
            <a:spLocks noGrp="1"/>
          </p:cNvSpPr>
          <p:nvPr>
            <p:ph type="sldNum" sz="quarter" idx="12"/>
          </p:nvPr>
        </p:nvSpPr>
        <p:spPr/>
        <p:txBody>
          <a:bodyPr/>
          <a:lstStyle/>
          <a:p>
            <a:fld id="{3CFCF45D-6E59-944B-A52E-AA26A89441D8}" type="slidenum">
              <a:rPr lang="tr-TR" smtClean="0"/>
              <a:t>‹#›</a:t>
            </a:fld>
            <a:endParaRPr lang="tr-TR"/>
          </a:p>
        </p:txBody>
      </p:sp>
    </p:spTree>
    <p:extLst>
      <p:ext uri="{BB962C8B-B14F-4D97-AF65-F5344CB8AC3E}">
        <p14:creationId xmlns:p14="http://schemas.microsoft.com/office/powerpoint/2010/main" val="25507767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070C28-DF52-1F4A-BC72-A3F7C4DE5AA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A8456B6-BB02-BF4A-A846-DC4F67C09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2337378-B108-1C44-8E15-6295A737A0F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EA9DF5A-2130-474C-9675-2EAEE7E34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9977CA7-C142-D648-A22C-64CA5997982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4CAC2DA-08DF-924D-8D21-C16B7EEF9422}"/>
              </a:ext>
            </a:extLst>
          </p:cNvPr>
          <p:cNvSpPr>
            <a:spLocks noGrp="1"/>
          </p:cNvSpPr>
          <p:nvPr>
            <p:ph type="dt" sz="half" idx="10"/>
          </p:nvPr>
        </p:nvSpPr>
        <p:spPr/>
        <p:txBody>
          <a:bodyPr/>
          <a:lstStyle/>
          <a:p>
            <a:fld id="{187ABDEB-F28D-0B4F-A224-38E867C70025}" type="datetimeFigureOut">
              <a:rPr lang="tr-TR" smtClean="0"/>
              <a:t>27.11.2021</a:t>
            </a:fld>
            <a:endParaRPr lang="tr-TR"/>
          </a:p>
        </p:txBody>
      </p:sp>
      <p:sp>
        <p:nvSpPr>
          <p:cNvPr id="8" name="Alt Bilgi Yer Tutucusu 7">
            <a:extLst>
              <a:ext uri="{FF2B5EF4-FFF2-40B4-BE49-F238E27FC236}">
                <a16:creationId xmlns:a16="http://schemas.microsoft.com/office/drawing/2014/main" id="{2218B90A-1BE2-AF45-B068-7F45E0D1AA5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9A8A683-5AAE-BF44-ADA4-2A42D5833DD1}"/>
              </a:ext>
            </a:extLst>
          </p:cNvPr>
          <p:cNvSpPr>
            <a:spLocks noGrp="1"/>
          </p:cNvSpPr>
          <p:nvPr>
            <p:ph type="sldNum" sz="quarter" idx="12"/>
          </p:nvPr>
        </p:nvSpPr>
        <p:spPr/>
        <p:txBody>
          <a:bodyPr/>
          <a:lstStyle/>
          <a:p>
            <a:fld id="{3CFCF45D-6E59-944B-A52E-AA26A89441D8}" type="slidenum">
              <a:rPr lang="tr-TR" smtClean="0"/>
              <a:t>‹#›</a:t>
            </a:fld>
            <a:endParaRPr lang="tr-TR"/>
          </a:p>
        </p:txBody>
      </p:sp>
    </p:spTree>
    <p:extLst>
      <p:ext uri="{BB962C8B-B14F-4D97-AF65-F5344CB8AC3E}">
        <p14:creationId xmlns:p14="http://schemas.microsoft.com/office/powerpoint/2010/main" val="38238032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F3675B-407B-E649-8CE0-1BC48B167C2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24D5953-B70F-B340-A5E7-C4A4F88AC4D7}"/>
              </a:ext>
            </a:extLst>
          </p:cNvPr>
          <p:cNvSpPr>
            <a:spLocks noGrp="1"/>
          </p:cNvSpPr>
          <p:nvPr>
            <p:ph type="dt" sz="half" idx="10"/>
          </p:nvPr>
        </p:nvSpPr>
        <p:spPr/>
        <p:txBody>
          <a:bodyPr/>
          <a:lstStyle/>
          <a:p>
            <a:fld id="{187ABDEB-F28D-0B4F-A224-38E867C70025}" type="datetimeFigureOut">
              <a:rPr lang="tr-TR" smtClean="0"/>
              <a:t>27.11.2021</a:t>
            </a:fld>
            <a:endParaRPr lang="tr-TR"/>
          </a:p>
        </p:txBody>
      </p:sp>
      <p:sp>
        <p:nvSpPr>
          <p:cNvPr id="4" name="Alt Bilgi Yer Tutucusu 3">
            <a:extLst>
              <a:ext uri="{FF2B5EF4-FFF2-40B4-BE49-F238E27FC236}">
                <a16:creationId xmlns:a16="http://schemas.microsoft.com/office/drawing/2014/main" id="{98C4454E-7972-FC45-8CCE-9C03AF0C7FA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FCC0682-6342-F14B-AE14-830C182F57B4}"/>
              </a:ext>
            </a:extLst>
          </p:cNvPr>
          <p:cNvSpPr>
            <a:spLocks noGrp="1"/>
          </p:cNvSpPr>
          <p:nvPr>
            <p:ph type="sldNum" sz="quarter" idx="12"/>
          </p:nvPr>
        </p:nvSpPr>
        <p:spPr/>
        <p:txBody>
          <a:bodyPr/>
          <a:lstStyle/>
          <a:p>
            <a:fld id="{3CFCF45D-6E59-944B-A52E-AA26A89441D8}" type="slidenum">
              <a:rPr lang="tr-TR" smtClean="0"/>
              <a:t>‹#›</a:t>
            </a:fld>
            <a:endParaRPr lang="tr-TR"/>
          </a:p>
        </p:txBody>
      </p:sp>
    </p:spTree>
    <p:extLst>
      <p:ext uri="{BB962C8B-B14F-4D97-AF65-F5344CB8AC3E}">
        <p14:creationId xmlns:p14="http://schemas.microsoft.com/office/powerpoint/2010/main" val="13078528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5B32018-BB6C-1D4B-94EF-8A8097F4BB04}"/>
              </a:ext>
            </a:extLst>
          </p:cNvPr>
          <p:cNvSpPr>
            <a:spLocks noGrp="1"/>
          </p:cNvSpPr>
          <p:nvPr>
            <p:ph type="dt" sz="half" idx="10"/>
          </p:nvPr>
        </p:nvSpPr>
        <p:spPr/>
        <p:txBody>
          <a:bodyPr/>
          <a:lstStyle/>
          <a:p>
            <a:fld id="{187ABDEB-F28D-0B4F-A224-38E867C70025}" type="datetimeFigureOut">
              <a:rPr lang="tr-TR" smtClean="0"/>
              <a:t>27.11.2021</a:t>
            </a:fld>
            <a:endParaRPr lang="tr-TR"/>
          </a:p>
        </p:txBody>
      </p:sp>
      <p:sp>
        <p:nvSpPr>
          <p:cNvPr id="3" name="Alt Bilgi Yer Tutucusu 2">
            <a:extLst>
              <a:ext uri="{FF2B5EF4-FFF2-40B4-BE49-F238E27FC236}">
                <a16:creationId xmlns:a16="http://schemas.microsoft.com/office/drawing/2014/main" id="{43472494-EF7C-374E-9CF6-52413C0846E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8D14747-FE9C-D542-9E8D-2522929A06E9}"/>
              </a:ext>
            </a:extLst>
          </p:cNvPr>
          <p:cNvSpPr>
            <a:spLocks noGrp="1"/>
          </p:cNvSpPr>
          <p:nvPr>
            <p:ph type="sldNum" sz="quarter" idx="12"/>
          </p:nvPr>
        </p:nvSpPr>
        <p:spPr/>
        <p:txBody>
          <a:bodyPr/>
          <a:lstStyle/>
          <a:p>
            <a:fld id="{3CFCF45D-6E59-944B-A52E-AA26A89441D8}" type="slidenum">
              <a:rPr lang="tr-TR" smtClean="0"/>
              <a:t>‹#›</a:t>
            </a:fld>
            <a:endParaRPr lang="tr-TR"/>
          </a:p>
        </p:txBody>
      </p:sp>
    </p:spTree>
    <p:extLst>
      <p:ext uri="{BB962C8B-B14F-4D97-AF65-F5344CB8AC3E}">
        <p14:creationId xmlns:p14="http://schemas.microsoft.com/office/powerpoint/2010/main" val="1684762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219D0C-CC6E-AF48-90E5-A445BDE897F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49D6F8B-E220-6141-A5EC-C193DEA88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D9E899B-7883-2F41-B89F-B66B2270D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8C50A4B-3086-7044-BC0B-79FFA2C970D9}"/>
              </a:ext>
            </a:extLst>
          </p:cNvPr>
          <p:cNvSpPr>
            <a:spLocks noGrp="1"/>
          </p:cNvSpPr>
          <p:nvPr>
            <p:ph type="dt" sz="half" idx="10"/>
          </p:nvPr>
        </p:nvSpPr>
        <p:spPr/>
        <p:txBody>
          <a:bodyPr/>
          <a:lstStyle/>
          <a:p>
            <a:fld id="{187ABDEB-F28D-0B4F-A224-38E867C70025}" type="datetimeFigureOut">
              <a:rPr lang="tr-TR" smtClean="0"/>
              <a:t>27.11.2021</a:t>
            </a:fld>
            <a:endParaRPr lang="tr-TR"/>
          </a:p>
        </p:txBody>
      </p:sp>
      <p:sp>
        <p:nvSpPr>
          <p:cNvPr id="6" name="Alt Bilgi Yer Tutucusu 5">
            <a:extLst>
              <a:ext uri="{FF2B5EF4-FFF2-40B4-BE49-F238E27FC236}">
                <a16:creationId xmlns:a16="http://schemas.microsoft.com/office/drawing/2014/main" id="{4C1D60B8-E235-4345-A638-89C05485EE1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F8C77E4-841C-CE46-A5E7-89A759A3CF23}"/>
              </a:ext>
            </a:extLst>
          </p:cNvPr>
          <p:cNvSpPr>
            <a:spLocks noGrp="1"/>
          </p:cNvSpPr>
          <p:nvPr>
            <p:ph type="sldNum" sz="quarter" idx="12"/>
          </p:nvPr>
        </p:nvSpPr>
        <p:spPr/>
        <p:txBody>
          <a:bodyPr/>
          <a:lstStyle/>
          <a:p>
            <a:fld id="{3CFCF45D-6E59-944B-A52E-AA26A89441D8}" type="slidenum">
              <a:rPr lang="tr-TR" smtClean="0"/>
              <a:t>‹#›</a:t>
            </a:fld>
            <a:endParaRPr lang="tr-TR"/>
          </a:p>
        </p:txBody>
      </p:sp>
    </p:spTree>
    <p:extLst>
      <p:ext uri="{BB962C8B-B14F-4D97-AF65-F5344CB8AC3E}">
        <p14:creationId xmlns:p14="http://schemas.microsoft.com/office/powerpoint/2010/main" val="18724276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D7A313-BB09-E74A-AFA0-500762BE87F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D47B0ED-787F-3446-BF10-52365DFE5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9C7CBF2-E3C0-5F41-B45F-A38D804EB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36EC29F-8DB9-0645-964F-3EE3D7C3B6BA}"/>
              </a:ext>
            </a:extLst>
          </p:cNvPr>
          <p:cNvSpPr>
            <a:spLocks noGrp="1"/>
          </p:cNvSpPr>
          <p:nvPr>
            <p:ph type="dt" sz="half" idx="10"/>
          </p:nvPr>
        </p:nvSpPr>
        <p:spPr/>
        <p:txBody>
          <a:bodyPr/>
          <a:lstStyle/>
          <a:p>
            <a:fld id="{187ABDEB-F28D-0B4F-A224-38E867C70025}" type="datetimeFigureOut">
              <a:rPr lang="tr-TR" smtClean="0"/>
              <a:t>27.11.2021</a:t>
            </a:fld>
            <a:endParaRPr lang="tr-TR"/>
          </a:p>
        </p:txBody>
      </p:sp>
      <p:sp>
        <p:nvSpPr>
          <p:cNvPr id="6" name="Alt Bilgi Yer Tutucusu 5">
            <a:extLst>
              <a:ext uri="{FF2B5EF4-FFF2-40B4-BE49-F238E27FC236}">
                <a16:creationId xmlns:a16="http://schemas.microsoft.com/office/drawing/2014/main" id="{24DFC89A-3029-CD44-A85F-8F30EB75290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1F5D06B-FC42-9944-8F7B-129D69C91E13}"/>
              </a:ext>
            </a:extLst>
          </p:cNvPr>
          <p:cNvSpPr>
            <a:spLocks noGrp="1"/>
          </p:cNvSpPr>
          <p:nvPr>
            <p:ph type="sldNum" sz="quarter" idx="12"/>
          </p:nvPr>
        </p:nvSpPr>
        <p:spPr/>
        <p:txBody>
          <a:bodyPr/>
          <a:lstStyle/>
          <a:p>
            <a:fld id="{3CFCF45D-6E59-944B-A52E-AA26A89441D8}" type="slidenum">
              <a:rPr lang="tr-TR" smtClean="0"/>
              <a:t>‹#›</a:t>
            </a:fld>
            <a:endParaRPr lang="tr-TR"/>
          </a:p>
        </p:txBody>
      </p:sp>
    </p:spTree>
    <p:extLst>
      <p:ext uri="{BB962C8B-B14F-4D97-AF65-F5344CB8AC3E}">
        <p14:creationId xmlns:p14="http://schemas.microsoft.com/office/powerpoint/2010/main" val="14616014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50BD389-862E-1E45-8D0F-95FA8C5669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6CE85B6-0B9B-B146-9EFD-6180E671E6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5FAD209-897B-2F4A-A86F-72B90EF3A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ABDEB-F28D-0B4F-A224-38E867C70025}" type="datetimeFigureOut">
              <a:rPr lang="tr-TR" smtClean="0"/>
              <a:t>27.11.2021</a:t>
            </a:fld>
            <a:endParaRPr lang="tr-TR"/>
          </a:p>
        </p:txBody>
      </p:sp>
      <p:sp>
        <p:nvSpPr>
          <p:cNvPr id="5" name="Alt Bilgi Yer Tutucusu 4">
            <a:extLst>
              <a:ext uri="{FF2B5EF4-FFF2-40B4-BE49-F238E27FC236}">
                <a16:creationId xmlns:a16="http://schemas.microsoft.com/office/drawing/2014/main" id="{6B88CAB7-D439-8448-87B1-F4D5D9AF20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2895453-571C-CE4C-9DB0-6FA08ADF1C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CF45D-6E59-944B-A52E-AA26A89441D8}" type="slidenum">
              <a:rPr lang="tr-TR" smtClean="0"/>
              <a:t>‹#›</a:t>
            </a:fld>
            <a:endParaRPr lang="tr-TR"/>
          </a:p>
        </p:txBody>
      </p:sp>
    </p:spTree>
    <p:extLst>
      <p:ext uri="{BB962C8B-B14F-4D97-AF65-F5344CB8AC3E}">
        <p14:creationId xmlns:p14="http://schemas.microsoft.com/office/powerpoint/2010/main" val="288297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hyperlink" Target="https://www.lezzet.com.tr/lezzetten-haberler/italyan-tatlilari" TargetMode="External" /><Relationship Id="rId2" Type="http://schemas.openxmlformats.org/officeDocument/2006/relationships/hyperlink" Target="https://www.lezzet.com.tr/lezzetten-haberler/italyan-yemekleri/6" TargetMode="External" /><Relationship Id="rId1" Type="http://schemas.openxmlformats.org/officeDocument/2006/relationships/slideLayout" Target="../slideLayouts/slideLayout2.xml" /><Relationship Id="rId4" Type="http://schemas.openxmlformats.org/officeDocument/2006/relationships/hyperlink" Target="https://tr.m.wikipedia.org/wiki/%C4%B0talya" TargetMode="Externa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003760FF-4920-7D4E-9EDB-A88ED8234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28EB7B13-D477-BF4F-AE28-70F990BB2638}"/>
              </a:ext>
            </a:extLst>
          </p:cNvPr>
          <p:cNvSpPr>
            <a:spLocks noGrp="1"/>
          </p:cNvSpPr>
          <p:nvPr>
            <p:ph type="ctrTitle"/>
          </p:nvPr>
        </p:nvSpPr>
        <p:spPr>
          <a:xfrm>
            <a:off x="1414096" y="0"/>
            <a:ext cx="9144000" cy="2387600"/>
          </a:xfrm>
        </p:spPr>
        <p:txBody>
          <a:bodyPr>
            <a:normAutofit/>
          </a:bodyPr>
          <a:lstStyle/>
          <a:p>
            <a:r>
              <a:rPr lang="tr-TR" sz="9600" b="1"/>
              <a:t>-ITALY-</a:t>
            </a:r>
          </a:p>
        </p:txBody>
      </p:sp>
    </p:spTree>
    <p:extLst>
      <p:ext uri="{BB962C8B-B14F-4D97-AF65-F5344CB8AC3E}">
        <p14:creationId xmlns:p14="http://schemas.microsoft.com/office/powerpoint/2010/main" val="14369750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11AAC9EA-FA69-5A41-A9F7-20A592544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Başlık 4">
            <a:extLst>
              <a:ext uri="{FF2B5EF4-FFF2-40B4-BE49-F238E27FC236}">
                <a16:creationId xmlns:a16="http://schemas.microsoft.com/office/drawing/2014/main" id="{CA44A7B6-B39D-344C-93DC-E64E43760132}"/>
              </a:ext>
            </a:extLst>
          </p:cNvPr>
          <p:cNvSpPr>
            <a:spLocks noGrp="1"/>
          </p:cNvSpPr>
          <p:nvPr>
            <p:ph type="title"/>
          </p:nvPr>
        </p:nvSpPr>
        <p:spPr>
          <a:xfrm>
            <a:off x="5201384" y="4949947"/>
            <a:ext cx="10515600" cy="2083900"/>
          </a:xfrm>
        </p:spPr>
        <p:txBody>
          <a:bodyPr>
            <a:noAutofit/>
          </a:bodyPr>
          <a:lstStyle/>
          <a:p>
            <a:r>
              <a:rPr lang="tr-TR" sz="9600" b="1">
                <a:solidFill>
                  <a:srgbClr val="C00000"/>
                </a:solidFill>
                <a:effectLst/>
              </a:rPr>
              <a:t>Food culture</a:t>
            </a:r>
            <a:endParaRPr lang="tr-TR" sz="9600" b="1">
              <a:solidFill>
                <a:srgbClr val="C00000"/>
              </a:solidFill>
            </a:endParaRPr>
          </a:p>
        </p:txBody>
      </p:sp>
    </p:spTree>
    <p:extLst>
      <p:ext uri="{BB962C8B-B14F-4D97-AF65-F5344CB8AC3E}">
        <p14:creationId xmlns:p14="http://schemas.microsoft.com/office/powerpoint/2010/main" val="25462688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3DC1B5-C5F9-434E-8723-20D034386BD0}"/>
              </a:ext>
            </a:extLst>
          </p:cNvPr>
          <p:cNvSpPr>
            <a:spLocks noGrp="1"/>
          </p:cNvSpPr>
          <p:nvPr>
            <p:ph type="title"/>
          </p:nvPr>
        </p:nvSpPr>
        <p:spPr>
          <a:xfrm>
            <a:off x="6517298" y="365126"/>
            <a:ext cx="4836502" cy="1261452"/>
          </a:xfrm>
        </p:spPr>
        <p:txBody>
          <a:bodyPr/>
          <a:lstStyle/>
          <a:p>
            <a:r>
              <a:rPr lang="tr-TR">
                <a:solidFill>
                  <a:srgbClr val="C00000"/>
                </a:solidFill>
              </a:rPr>
              <a:t>Margarita pizza</a:t>
            </a:r>
          </a:p>
        </p:txBody>
      </p:sp>
      <p:sp>
        <p:nvSpPr>
          <p:cNvPr id="3" name="İçerik Yer Tutucusu 2">
            <a:extLst>
              <a:ext uri="{FF2B5EF4-FFF2-40B4-BE49-F238E27FC236}">
                <a16:creationId xmlns:a16="http://schemas.microsoft.com/office/drawing/2014/main" id="{58C88117-C624-0342-8D61-B9306DA1301C}"/>
              </a:ext>
            </a:extLst>
          </p:cNvPr>
          <p:cNvSpPr>
            <a:spLocks noGrp="1"/>
          </p:cNvSpPr>
          <p:nvPr>
            <p:ph idx="1"/>
          </p:nvPr>
        </p:nvSpPr>
        <p:spPr>
          <a:xfrm>
            <a:off x="5908428" y="1626578"/>
            <a:ext cx="5674704" cy="4351338"/>
          </a:xfrm>
        </p:spPr>
        <p:txBody>
          <a:bodyPr>
            <a:noAutofit/>
          </a:bodyPr>
          <a:lstStyle/>
          <a:p>
            <a:r>
              <a:rPr lang="tr-TR" sz="3600">
                <a:effectLst/>
              </a:rPr>
              <a:t>When it comes to Italian cuisine, the first flavor that comes to mind is pizza. This margarita pizza, prepared with mozzarella cheese and basil, was specially designed for the Queen of England Margarita and later spread around the world.</a:t>
            </a:r>
            <a:endParaRPr lang="tr-TR" sz="3600"/>
          </a:p>
        </p:txBody>
      </p:sp>
      <p:pic>
        <p:nvPicPr>
          <p:cNvPr id="6" name="Resim 5">
            <a:extLst>
              <a:ext uri="{FF2B5EF4-FFF2-40B4-BE49-F238E27FC236}">
                <a16:creationId xmlns:a16="http://schemas.microsoft.com/office/drawing/2014/main" id="{FD8E6A6E-2A8D-DE40-8DBC-6D140A63DF49}"/>
              </a:ext>
            </a:extLst>
          </p:cNvPr>
          <p:cNvPicPr>
            <a:picLocks noChangeAspect="1"/>
          </p:cNvPicPr>
          <p:nvPr/>
        </p:nvPicPr>
        <p:blipFill>
          <a:blip r:embed="rId2"/>
          <a:stretch>
            <a:fillRect/>
          </a:stretch>
        </p:blipFill>
        <p:spPr>
          <a:xfrm>
            <a:off x="608868" y="795703"/>
            <a:ext cx="5065835" cy="5266594"/>
          </a:xfrm>
          <a:prstGeom prst="rect">
            <a:avLst/>
          </a:prstGeom>
        </p:spPr>
      </p:pic>
    </p:spTree>
    <p:extLst>
      <p:ext uri="{BB962C8B-B14F-4D97-AF65-F5344CB8AC3E}">
        <p14:creationId xmlns:p14="http://schemas.microsoft.com/office/powerpoint/2010/main" val="24004093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FE76AD-0937-5945-A7BE-529D5DD322C7}"/>
              </a:ext>
            </a:extLst>
          </p:cNvPr>
          <p:cNvSpPr>
            <a:spLocks noGrp="1"/>
          </p:cNvSpPr>
          <p:nvPr>
            <p:ph type="title"/>
          </p:nvPr>
        </p:nvSpPr>
        <p:spPr>
          <a:xfrm>
            <a:off x="6451356" y="365125"/>
            <a:ext cx="4902444" cy="1349375"/>
          </a:xfrm>
        </p:spPr>
        <p:txBody>
          <a:bodyPr>
            <a:normAutofit/>
          </a:bodyPr>
          <a:lstStyle/>
          <a:p>
            <a:r>
              <a:rPr lang="tr-TR" sz="4800">
                <a:solidFill>
                  <a:srgbClr val="C00000"/>
                </a:solidFill>
              </a:rPr>
              <a:t>L</a:t>
            </a:r>
            <a:r>
              <a:rPr lang="tr-TR" sz="4800">
                <a:solidFill>
                  <a:srgbClr val="C00000"/>
                </a:solidFill>
                <a:effectLst/>
              </a:rPr>
              <a:t>asagna</a:t>
            </a:r>
            <a:endParaRPr lang="tr-TR" sz="4800">
              <a:solidFill>
                <a:srgbClr val="C00000"/>
              </a:solidFill>
            </a:endParaRPr>
          </a:p>
        </p:txBody>
      </p:sp>
      <p:sp>
        <p:nvSpPr>
          <p:cNvPr id="3" name="İçerik Yer Tutucusu 2">
            <a:extLst>
              <a:ext uri="{FF2B5EF4-FFF2-40B4-BE49-F238E27FC236}">
                <a16:creationId xmlns:a16="http://schemas.microsoft.com/office/drawing/2014/main" id="{EF41608A-E8F9-5F4F-9179-38263D861E45}"/>
              </a:ext>
            </a:extLst>
          </p:cNvPr>
          <p:cNvSpPr>
            <a:spLocks noGrp="1"/>
          </p:cNvSpPr>
          <p:nvPr>
            <p:ph idx="1"/>
          </p:nvPr>
        </p:nvSpPr>
        <p:spPr>
          <a:xfrm>
            <a:off x="6127505" y="1714500"/>
            <a:ext cx="5550146" cy="4351338"/>
          </a:xfrm>
        </p:spPr>
        <p:txBody>
          <a:bodyPr>
            <a:noAutofit/>
          </a:bodyPr>
          <a:lstStyle/>
          <a:p>
            <a:r>
              <a:rPr lang="tr-TR" sz="3200">
                <a:effectLst/>
              </a:rPr>
              <a:t>Lasagna, named after the container in which it is cooked, is prepared with special lasagna dough, tomato sauce and cheese. It is usually served with minced meat and plain. Lasagna takes its name from the Italian city of Bologna, famous for its beauty.</a:t>
            </a:r>
            <a:endParaRPr lang="tr-TR" sz="3200"/>
          </a:p>
        </p:txBody>
      </p:sp>
      <p:pic>
        <p:nvPicPr>
          <p:cNvPr id="6" name="Resim 5">
            <a:extLst>
              <a:ext uri="{FF2B5EF4-FFF2-40B4-BE49-F238E27FC236}">
                <a16:creationId xmlns:a16="http://schemas.microsoft.com/office/drawing/2014/main" id="{E14DFDFD-BFAD-4A4A-B30B-351F137989D5}"/>
              </a:ext>
            </a:extLst>
          </p:cNvPr>
          <p:cNvPicPr>
            <a:picLocks noChangeAspect="1"/>
          </p:cNvPicPr>
          <p:nvPr/>
        </p:nvPicPr>
        <p:blipFill>
          <a:blip r:embed="rId2"/>
          <a:stretch>
            <a:fillRect/>
          </a:stretch>
        </p:blipFill>
        <p:spPr>
          <a:xfrm>
            <a:off x="572234" y="611187"/>
            <a:ext cx="5333267" cy="5532805"/>
          </a:xfrm>
          <a:prstGeom prst="rect">
            <a:avLst/>
          </a:prstGeom>
        </p:spPr>
      </p:pic>
    </p:spTree>
    <p:extLst>
      <p:ext uri="{BB962C8B-B14F-4D97-AF65-F5344CB8AC3E}">
        <p14:creationId xmlns:p14="http://schemas.microsoft.com/office/powerpoint/2010/main" val="2505248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ED7343-37B8-824F-A76B-FB493DD1F45A}"/>
              </a:ext>
            </a:extLst>
          </p:cNvPr>
          <p:cNvSpPr>
            <a:spLocks noGrp="1"/>
          </p:cNvSpPr>
          <p:nvPr>
            <p:ph type="title"/>
          </p:nvPr>
        </p:nvSpPr>
        <p:spPr>
          <a:xfrm>
            <a:off x="5517172" y="681037"/>
            <a:ext cx="5616819" cy="1118576"/>
          </a:xfrm>
        </p:spPr>
        <p:txBody>
          <a:bodyPr/>
          <a:lstStyle/>
          <a:p>
            <a:r>
              <a:rPr lang="tr-TR">
                <a:solidFill>
                  <a:srgbClr val="C00000"/>
                </a:solidFill>
              </a:rPr>
              <a:t>S</a:t>
            </a:r>
            <a:r>
              <a:rPr lang="tr-TR">
                <a:solidFill>
                  <a:srgbClr val="C00000"/>
                </a:solidFill>
                <a:effectLst/>
              </a:rPr>
              <a:t>almon carpaccio</a:t>
            </a:r>
            <a:endParaRPr lang="tr-TR">
              <a:solidFill>
                <a:srgbClr val="C00000"/>
              </a:solidFill>
            </a:endParaRPr>
          </a:p>
        </p:txBody>
      </p:sp>
      <p:sp>
        <p:nvSpPr>
          <p:cNvPr id="3" name="İçerik Yer Tutucusu 2">
            <a:extLst>
              <a:ext uri="{FF2B5EF4-FFF2-40B4-BE49-F238E27FC236}">
                <a16:creationId xmlns:a16="http://schemas.microsoft.com/office/drawing/2014/main" id="{5759E232-CC01-B64C-AD98-3EFA386CB4BA}"/>
              </a:ext>
            </a:extLst>
          </p:cNvPr>
          <p:cNvSpPr>
            <a:spLocks noGrp="1"/>
          </p:cNvSpPr>
          <p:nvPr>
            <p:ph idx="1"/>
          </p:nvPr>
        </p:nvSpPr>
        <p:spPr>
          <a:xfrm>
            <a:off x="5594105" y="1825625"/>
            <a:ext cx="5616819" cy="4351338"/>
          </a:xfrm>
        </p:spPr>
        <p:txBody>
          <a:bodyPr>
            <a:normAutofit/>
          </a:bodyPr>
          <a:lstStyle/>
          <a:p>
            <a:r>
              <a:rPr lang="tr-TR" sz="4000">
                <a:effectLst/>
              </a:rPr>
              <a:t>Carpaccio is prepared by slicing raw meat very thinly. Carpaccio, identified with Venice, can be prepared with beef, salmon and vegetables.</a:t>
            </a:r>
            <a:endParaRPr lang="tr-TR" sz="4000"/>
          </a:p>
        </p:txBody>
      </p:sp>
      <p:pic>
        <p:nvPicPr>
          <p:cNvPr id="6" name="Resim 5">
            <a:extLst>
              <a:ext uri="{FF2B5EF4-FFF2-40B4-BE49-F238E27FC236}">
                <a16:creationId xmlns:a16="http://schemas.microsoft.com/office/drawing/2014/main" id="{881366E2-0FC2-C34C-A21C-BDE52DCFC33F}"/>
              </a:ext>
            </a:extLst>
          </p:cNvPr>
          <p:cNvPicPr>
            <a:picLocks noChangeAspect="1"/>
          </p:cNvPicPr>
          <p:nvPr/>
        </p:nvPicPr>
        <p:blipFill>
          <a:blip r:embed="rId2"/>
          <a:stretch>
            <a:fillRect/>
          </a:stretch>
        </p:blipFill>
        <p:spPr>
          <a:xfrm>
            <a:off x="435952" y="747345"/>
            <a:ext cx="4729530" cy="5242414"/>
          </a:xfrm>
          <a:prstGeom prst="rect">
            <a:avLst/>
          </a:prstGeom>
        </p:spPr>
      </p:pic>
    </p:spTree>
    <p:extLst>
      <p:ext uri="{BB962C8B-B14F-4D97-AF65-F5344CB8AC3E}">
        <p14:creationId xmlns:p14="http://schemas.microsoft.com/office/powerpoint/2010/main" val="41894395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25AF82-AD8A-E34B-92B3-F53CE4FD5C66}"/>
              </a:ext>
            </a:extLst>
          </p:cNvPr>
          <p:cNvSpPr>
            <a:spLocks noGrp="1"/>
          </p:cNvSpPr>
          <p:nvPr>
            <p:ph type="title"/>
          </p:nvPr>
        </p:nvSpPr>
        <p:spPr>
          <a:xfrm>
            <a:off x="5912826" y="681037"/>
            <a:ext cx="5440973" cy="1184519"/>
          </a:xfrm>
        </p:spPr>
        <p:txBody>
          <a:bodyPr/>
          <a:lstStyle/>
          <a:p>
            <a:r>
              <a:rPr lang="tr-TR">
                <a:solidFill>
                  <a:srgbClr val="C00000"/>
                </a:solidFill>
                <a:effectLst/>
              </a:rPr>
              <a:t>Hazelnut cannoli</a:t>
            </a:r>
            <a:endParaRPr lang="tr-TR">
              <a:solidFill>
                <a:srgbClr val="C00000"/>
              </a:solidFill>
            </a:endParaRPr>
          </a:p>
        </p:txBody>
      </p:sp>
      <p:sp>
        <p:nvSpPr>
          <p:cNvPr id="3" name="İçerik Yer Tutucusu 2">
            <a:extLst>
              <a:ext uri="{FF2B5EF4-FFF2-40B4-BE49-F238E27FC236}">
                <a16:creationId xmlns:a16="http://schemas.microsoft.com/office/drawing/2014/main" id="{4786EF09-5E94-584C-A6DA-37BD1F6AF786}"/>
              </a:ext>
            </a:extLst>
          </p:cNvPr>
          <p:cNvSpPr>
            <a:spLocks noGrp="1"/>
          </p:cNvSpPr>
          <p:nvPr>
            <p:ph idx="1"/>
          </p:nvPr>
        </p:nvSpPr>
        <p:spPr>
          <a:xfrm>
            <a:off x="5912826" y="1825625"/>
            <a:ext cx="5440974" cy="4351338"/>
          </a:xfrm>
        </p:spPr>
        <p:txBody>
          <a:bodyPr>
            <a:noAutofit/>
          </a:bodyPr>
          <a:lstStyle/>
          <a:p>
            <a:r>
              <a:rPr lang="tr-TR" sz="3200">
                <a:effectLst/>
              </a:rPr>
              <a:t>Cannoli, which is among the most delicious desserts of Italy, is frequently consumed especially in Sicilian cuisine. This dessert, brought to America by Italian immigrants, has spread to many parts of the world over time. Ricotta cheese is used in dessert making.</a:t>
            </a:r>
            <a:endParaRPr lang="tr-TR" sz="3200"/>
          </a:p>
        </p:txBody>
      </p:sp>
      <p:pic>
        <p:nvPicPr>
          <p:cNvPr id="6" name="Resim 5">
            <a:extLst>
              <a:ext uri="{FF2B5EF4-FFF2-40B4-BE49-F238E27FC236}">
                <a16:creationId xmlns:a16="http://schemas.microsoft.com/office/drawing/2014/main" id="{77FC22A8-CD8A-AC41-8E9C-700C6E7BF294}"/>
              </a:ext>
            </a:extLst>
          </p:cNvPr>
          <p:cNvPicPr>
            <a:picLocks noChangeAspect="1"/>
          </p:cNvPicPr>
          <p:nvPr/>
        </p:nvPicPr>
        <p:blipFill>
          <a:blip r:embed="rId2"/>
          <a:stretch>
            <a:fillRect/>
          </a:stretch>
        </p:blipFill>
        <p:spPr>
          <a:xfrm>
            <a:off x="560509" y="664917"/>
            <a:ext cx="4572000" cy="5528165"/>
          </a:xfrm>
          <a:prstGeom prst="rect">
            <a:avLst/>
          </a:prstGeom>
        </p:spPr>
      </p:pic>
    </p:spTree>
    <p:extLst>
      <p:ext uri="{BB962C8B-B14F-4D97-AF65-F5344CB8AC3E}">
        <p14:creationId xmlns:p14="http://schemas.microsoft.com/office/powerpoint/2010/main" val="8291876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AFBA21-73AD-FA44-8D17-1B2DAA58A880}"/>
              </a:ext>
            </a:extLst>
          </p:cNvPr>
          <p:cNvSpPr>
            <a:spLocks noGrp="1"/>
          </p:cNvSpPr>
          <p:nvPr>
            <p:ph type="title"/>
          </p:nvPr>
        </p:nvSpPr>
        <p:spPr>
          <a:xfrm>
            <a:off x="5638066" y="365125"/>
            <a:ext cx="5715733" cy="1360365"/>
          </a:xfrm>
        </p:spPr>
        <p:txBody>
          <a:bodyPr/>
          <a:lstStyle/>
          <a:p>
            <a:r>
              <a:rPr lang="tr-TR">
                <a:solidFill>
                  <a:srgbClr val="C00000"/>
                </a:solidFill>
              </a:rPr>
              <a:t>Panna Cotta</a:t>
            </a:r>
          </a:p>
        </p:txBody>
      </p:sp>
      <p:sp>
        <p:nvSpPr>
          <p:cNvPr id="3" name="İçerik Yer Tutucusu 2">
            <a:extLst>
              <a:ext uri="{FF2B5EF4-FFF2-40B4-BE49-F238E27FC236}">
                <a16:creationId xmlns:a16="http://schemas.microsoft.com/office/drawing/2014/main" id="{4ABA8537-32AE-544D-A7CE-C93EC5D87365}"/>
              </a:ext>
            </a:extLst>
          </p:cNvPr>
          <p:cNvSpPr>
            <a:spLocks noGrp="1"/>
          </p:cNvSpPr>
          <p:nvPr>
            <p:ph idx="1"/>
          </p:nvPr>
        </p:nvSpPr>
        <p:spPr>
          <a:xfrm>
            <a:off x="5747970" y="1825625"/>
            <a:ext cx="5605829" cy="4351338"/>
          </a:xfrm>
        </p:spPr>
        <p:txBody>
          <a:bodyPr>
            <a:normAutofit/>
          </a:bodyPr>
          <a:lstStyle/>
          <a:p>
            <a:r>
              <a:rPr lang="tr-TR" sz="3600">
                <a:effectLst/>
              </a:rPr>
              <a:t>Panna cotta is also a very popular flavor thanks to its lightness and easy preparation. Prepared in 20 minutes in total, panna cotta can be enriched with fruit sauces upon request.</a:t>
            </a:r>
            <a:endParaRPr lang="tr-TR" sz="3600"/>
          </a:p>
        </p:txBody>
      </p:sp>
      <p:pic>
        <p:nvPicPr>
          <p:cNvPr id="6" name="Resim 5">
            <a:extLst>
              <a:ext uri="{FF2B5EF4-FFF2-40B4-BE49-F238E27FC236}">
                <a16:creationId xmlns:a16="http://schemas.microsoft.com/office/drawing/2014/main" id="{1C07C038-F263-7B4A-B4AD-60AECBEB0EC2}"/>
              </a:ext>
            </a:extLst>
          </p:cNvPr>
          <p:cNvPicPr>
            <a:picLocks noChangeAspect="1"/>
          </p:cNvPicPr>
          <p:nvPr/>
        </p:nvPicPr>
        <p:blipFill>
          <a:blip r:embed="rId2"/>
          <a:stretch>
            <a:fillRect/>
          </a:stretch>
        </p:blipFill>
        <p:spPr>
          <a:xfrm>
            <a:off x="402039" y="612007"/>
            <a:ext cx="5016221" cy="5564956"/>
          </a:xfrm>
          <a:prstGeom prst="rect">
            <a:avLst/>
          </a:prstGeom>
        </p:spPr>
      </p:pic>
    </p:spTree>
    <p:extLst>
      <p:ext uri="{BB962C8B-B14F-4D97-AF65-F5344CB8AC3E}">
        <p14:creationId xmlns:p14="http://schemas.microsoft.com/office/powerpoint/2010/main" val="1433830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1FA64D-26D1-2346-9FAB-C9B835FB0D05}"/>
              </a:ext>
            </a:extLst>
          </p:cNvPr>
          <p:cNvSpPr>
            <a:spLocks noGrp="1"/>
          </p:cNvSpPr>
          <p:nvPr>
            <p:ph type="title"/>
          </p:nvPr>
        </p:nvSpPr>
        <p:spPr>
          <a:xfrm>
            <a:off x="5682029" y="304005"/>
            <a:ext cx="5956056" cy="1521620"/>
          </a:xfrm>
        </p:spPr>
        <p:txBody>
          <a:bodyPr/>
          <a:lstStyle/>
          <a:p>
            <a:r>
              <a:rPr lang="tr-TR">
                <a:solidFill>
                  <a:srgbClr val="C00000"/>
                </a:solidFill>
              </a:rPr>
              <a:t>Torta Caprese</a:t>
            </a:r>
          </a:p>
        </p:txBody>
      </p:sp>
      <p:sp>
        <p:nvSpPr>
          <p:cNvPr id="3" name="İçerik Yer Tutucusu 2">
            <a:extLst>
              <a:ext uri="{FF2B5EF4-FFF2-40B4-BE49-F238E27FC236}">
                <a16:creationId xmlns:a16="http://schemas.microsoft.com/office/drawing/2014/main" id="{F51E14CF-EE2E-7441-B014-5071ED6BE9A4}"/>
              </a:ext>
            </a:extLst>
          </p:cNvPr>
          <p:cNvSpPr>
            <a:spLocks noGrp="1"/>
          </p:cNvSpPr>
          <p:nvPr>
            <p:ph idx="1"/>
          </p:nvPr>
        </p:nvSpPr>
        <p:spPr>
          <a:xfrm>
            <a:off x="5605096" y="1825625"/>
            <a:ext cx="5748704" cy="4351338"/>
          </a:xfrm>
        </p:spPr>
        <p:txBody>
          <a:bodyPr>
            <a:noAutofit/>
          </a:bodyPr>
          <a:lstStyle/>
          <a:p>
            <a:r>
              <a:rPr lang="tr-TR" sz="3200">
                <a:effectLst/>
              </a:rPr>
              <a:t>At a meeting to be held on the Island of Capri, the cook was asked to make a chocolate cake. The cook, who forgot to add flour to the cake because he was very excited, served the dessert he prepared in this way. This dessert, which is highly appreciated by the guests, is known as torta caprese.</a:t>
            </a:r>
            <a:endParaRPr lang="tr-TR" sz="3200"/>
          </a:p>
        </p:txBody>
      </p:sp>
      <p:pic>
        <p:nvPicPr>
          <p:cNvPr id="6" name="Resim 5">
            <a:extLst>
              <a:ext uri="{FF2B5EF4-FFF2-40B4-BE49-F238E27FC236}">
                <a16:creationId xmlns:a16="http://schemas.microsoft.com/office/drawing/2014/main" id="{A30FF650-D4FB-FC4A-99C8-C8C84614981D}"/>
              </a:ext>
            </a:extLst>
          </p:cNvPr>
          <p:cNvPicPr>
            <a:picLocks noChangeAspect="1"/>
          </p:cNvPicPr>
          <p:nvPr/>
        </p:nvPicPr>
        <p:blipFill>
          <a:blip r:embed="rId2"/>
          <a:stretch>
            <a:fillRect/>
          </a:stretch>
        </p:blipFill>
        <p:spPr>
          <a:xfrm>
            <a:off x="416900" y="813288"/>
            <a:ext cx="4980844" cy="5231423"/>
          </a:xfrm>
          <a:prstGeom prst="rect">
            <a:avLst/>
          </a:prstGeom>
        </p:spPr>
      </p:pic>
    </p:spTree>
    <p:extLst>
      <p:ext uri="{BB962C8B-B14F-4D97-AF65-F5344CB8AC3E}">
        <p14:creationId xmlns:p14="http://schemas.microsoft.com/office/powerpoint/2010/main" val="33033478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139061-FC98-B942-B03B-971A2481C196}"/>
              </a:ext>
            </a:extLst>
          </p:cNvPr>
          <p:cNvSpPr>
            <a:spLocks noGrp="1"/>
          </p:cNvSpPr>
          <p:nvPr>
            <p:ph type="title"/>
          </p:nvPr>
        </p:nvSpPr>
        <p:spPr>
          <a:xfrm>
            <a:off x="7790844" y="2820255"/>
            <a:ext cx="5132510" cy="1217490"/>
          </a:xfrm>
        </p:spPr>
        <p:txBody>
          <a:bodyPr>
            <a:noAutofit/>
          </a:bodyPr>
          <a:lstStyle/>
          <a:p>
            <a:r>
              <a:rPr lang="tr-TR" sz="6600" b="1"/>
              <a:t>T</a:t>
            </a:r>
            <a:r>
              <a:rPr lang="tr-TR" sz="6600" b="1">
                <a:effectLst/>
              </a:rPr>
              <a:t>raditional </a:t>
            </a:r>
            <a:br>
              <a:rPr lang="tr-TR" sz="6600" b="1">
                <a:effectLst/>
              </a:rPr>
            </a:br>
            <a:r>
              <a:rPr lang="tr-TR" sz="6600" b="1">
                <a:effectLst/>
              </a:rPr>
              <a:t>attire</a:t>
            </a:r>
            <a:endParaRPr lang="tr-TR" sz="6600" b="1"/>
          </a:p>
        </p:txBody>
      </p:sp>
      <p:pic>
        <p:nvPicPr>
          <p:cNvPr id="6" name="Resim 5">
            <a:extLst>
              <a:ext uri="{FF2B5EF4-FFF2-40B4-BE49-F238E27FC236}">
                <a16:creationId xmlns:a16="http://schemas.microsoft.com/office/drawing/2014/main" id="{F986D968-F6B1-824B-B45B-B8ACA101D2F2}"/>
              </a:ext>
            </a:extLst>
          </p:cNvPr>
          <p:cNvPicPr>
            <a:picLocks noChangeAspect="1"/>
          </p:cNvPicPr>
          <p:nvPr/>
        </p:nvPicPr>
        <p:blipFill rotWithShape="1">
          <a:blip r:embed="rId2"/>
          <a:srcRect t="4749" b="6517"/>
          <a:stretch/>
        </p:blipFill>
        <p:spPr>
          <a:xfrm>
            <a:off x="367684" y="428624"/>
            <a:ext cx="7268802" cy="5610592"/>
          </a:xfrm>
          <a:prstGeom prst="rect">
            <a:avLst/>
          </a:prstGeom>
        </p:spPr>
      </p:pic>
    </p:spTree>
    <p:extLst>
      <p:ext uri="{BB962C8B-B14F-4D97-AF65-F5344CB8AC3E}">
        <p14:creationId xmlns:p14="http://schemas.microsoft.com/office/powerpoint/2010/main" val="3562280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262B2F-7801-C141-9323-FC1B766B1987}"/>
              </a:ext>
            </a:extLst>
          </p:cNvPr>
          <p:cNvSpPr>
            <a:spLocks noGrp="1"/>
          </p:cNvSpPr>
          <p:nvPr>
            <p:ph type="title"/>
          </p:nvPr>
        </p:nvSpPr>
        <p:spPr>
          <a:xfrm>
            <a:off x="7363558" y="365125"/>
            <a:ext cx="3990242" cy="6053260"/>
          </a:xfrm>
        </p:spPr>
        <p:txBody>
          <a:bodyPr>
            <a:normAutofit/>
          </a:bodyPr>
          <a:lstStyle/>
          <a:p>
            <a:r>
              <a:rPr lang="tr-TR" sz="4800" b="1"/>
              <a:t>World giant Italian national football team</a:t>
            </a:r>
          </a:p>
        </p:txBody>
      </p:sp>
      <p:pic>
        <p:nvPicPr>
          <p:cNvPr id="6" name="Resim 5">
            <a:extLst>
              <a:ext uri="{FF2B5EF4-FFF2-40B4-BE49-F238E27FC236}">
                <a16:creationId xmlns:a16="http://schemas.microsoft.com/office/drawing/2014/main" id="{B6149630-949B-414F-A12D-FFF83B48B2EE}"/>
              </a:ext>
            </a:extLst>
          </p:cNvPr>
          <p:cNvPicPr>
            <a:picLocks noChangeAspect="1"/>
          </p:cNvPicPr>
          <p:nvPr/>
        </p:nvPicPr>
        <p:blipFill>
          <a:blip r:embed="rId2"/>
          <a:stretch>
            <a:fillRect/>
          </a:stretch>
        </p:blipFill>
        <p:spPr>
          <a:xfrm>
            <a:off x="279339" y="1227103"/>
            <a:ext cx="6633613" cy="4403793"/>
          </a:xfrm>
          <a:prstGeom prst="rect">
            <a:avLst/>
          </a:prstGeom>
        </p:spPr>
      </p:pic>
    </p:spTree>
    <p:extLst>
      <p:ext uri="{BB962C8B-B14F-4D97-AF65-F5344CB8AC3E}">
        <p14:creationId xmlns:p14="http://schemas.microsoft.com/office/powerpoint/2010/main" val="31307983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D9DAEF-28EF-3B4E-97A2-3A635B16EFC6}"/>
              </a:ext>
            </a:extLst>
          </p:cNvPr>
          <p:cNvSpPr>
            <a:spLocks noGrp="1"/>
          </p:cNvSpPr>
          <p:nvPr>
            <p:ph type="title"/>
          </p:nvPr>
        </p:nvSpPr>
        <p:spPr/>
        <p:txBody>
          <a:bodyPr/>
          <a:lstStyle/>
          <a:p>
            <a:r>
              <a:rPr lang="tr-TR">
                <a:solidFill>
                  <a:srgbClr val="C00000"/>
                </a:solidFill>
              </a:rPr>
              <a:t>Reference</a:t>
            </a:r>
          </a:p>
        </p:txBody>
      </p:sp>
      <p:sp>
        <p:nvSpPr>
          <p:cNvPr id="3" name="İçerik Yer Tutucusu 2">
            <a:extLst>
              <a:ext uri="{FF2B5EF4-FFF2-40B4-BE49-F238E27FC236}">
                <a16:creationId xmlns:a16="http://schemas.microsoft.com/office/drawing/2014/main" id="{DAE5C7EE-9D85-BC42-8532-F901F7ABD938}"/>
              </a:ext>
            </a:extLst>
          </p:cNvPr>
          <p:cNvSpPr>
            <a:spLocks noGrp="1"/>
          </p:cNvSpPr>
          <p:nvPr>
            <p:ph idx="1"/>
          </p:nvPr>
        </p:nvSpPr>
        <p:spPr/>
        <p:txBody>
          <a:bodyPr/>
          <a:lstStyle/>
          <a:p>
            <a:r>
              <a:rPr lang="tr-TR">
                <a:hlinkClick r:id="rId2"/>
              </a:rPr>
              <a:t>https://www.lezzet.com.tr/lezzetten-haberler/italyan-yemekleri/6</a:t>
            </a:r>
            <a:endParaRPr lang="tr-TR"/>
          </a:p>
          <a:p>
            <a:r>
              <a:rPr lang="tr-TR">
                <a:hlinkClick r:id="rId3"/>
              </a:rPr>
              <a:t>https://www.lezzet.com.tr/lezzetten-haberler/italyan-tatlilari</a:t>
            </a:r>
            <a:endParaRPr lang="tr-TR"/>
          </a:p>
          <a:p>
            <a:r>
              <a:rPr lang="tr-TR">
                <a:hlinkClick r:id="rId4"/>
              </a:rPr>
              <a:t>https://tr.m.wikipedia.org/wiki/%C4%B0talya</a:t>
            </a:r>
            <a:endParaRPr lang="tr-TR"/>
          </a:p>
          <a:p>
            <a:endParaRPr lang="tr-TR"/>
          </a:p>
          <a:p>
            <a:endParaRPr lang="tr-TR"/>
          </a:p>
        </p:txBody>
      </p:sp>
    </p:spTree>
    <p:extLst>
      <p:ext uri="{BB962C8B-B14F-4D97-AF65-F5344CB8AC3E}">
        <p14:creationId xmlns:p14="http://schemas.microsoft.com/office/powerpoint/2010/main" val="37541062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282A0E-9465-904B-A3DD-3F583EB5B5A6}"/>
              </a:ext>
            </a:extLst>
          </p:cNvPr>
          <p:cNvSpPr>
            <a:spLocks noGrp="1"/>
          </p:cNvSpPr>
          <p:nvPr>
            <p:ph type="ctrTitle"/>
          </p:nvPr>
        </p:nvSpPr>
        <p:spPr>
          <a:xfrm>
            <a:off x="3711087" y="-711750"/>
            <a:ext cx="9144000" cy="2387600"/>
          </a:xfrm>
        </p:spPr>
        <p:txBody>
          <a:bodyPr/>
          <a:lstStyle/>
          <a:p>
            <a:r>
              <a:rPr lang="tr-TR" b="1">
                <a:solidFill>
                  <a:srgbClr val="C00000"/>
                </a:solidFill>
              </a:rPr>
              <a:t>Where is italy?</a:t>
            </a:r>
          </a:p>
        </p:txBody>
      </p:sp>
      <p:sp>
        <p:nvSpPr>
          <p:cNvPr id="5" name="Alt Başlık 4">
            <a:extLst>
              <a:ext uri="{FF2B5EF4-FFF2-40B4-BE49-F238E27FC236}">
                <a16:creationId xmlns:a16="http://schemas.microsoft.com/office/drawing/2014/main" id="{5474770C-21C5-2446-B685-2435677FA59C}"/>
              </a:ext>
            </a:extLst>
          </p:cNvPr>
          <p:cNvSpPr>
            <a:spLocks noGrp="1"/>
          </p:cNvSpPr>
          <p:nvPr>
            <p:ph type="subTitle" idx="1"/>
          </p:nvPr>
        </p:nvSpPr>
        <p:spPr>
          <a:xfrm>
            <a:off x="5700346" y="2071321"/>
            <a:ext cx="5165482" cy="5207365"/>
          </a:xfrm>
        </p:spPr>
        <p:txBody>
          <a:bodyPr>
            <a:normAutofit/>
          </a:bodyPr>
          <a:lstStyle/>
          <a:p>
            <a:r>
              <a:rPr lang="tr-TR" sz="3600" b="1">
                <a:effectLst/>
              </a:rPr>
              <a:t>The Italian Republic is a country in Southern Europe, largely located on the Italian Peninsula. The two largest islands of the Mediterranean, Sicily and Sardinia, are also Italian territories.</a:t>
            </a:r>
            <a:endParaRPr lang="tr-TR" sz="3600" b="1"/>
          </a:p>
        </p:txBody>
      </p:sp>
      <p:pic>
        <p:nvPicPr>
          <p:cNvPr id="4" name="Resim 4">
            <a:extLst>
              <a:ext uri="{FF2B5EF4-FFF2-40B4-BE49-F238E27FC236}">
                <a16:creationId xmlns:a16="http://schemas.microsoft.com/office/drawing/2014/main" id="{C76BB236-63EA-0C4B-9006-EF577F7CAC5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95654" y="482050"/>
            <a:ext cx="4711992" cy="5893899"/>
          </a:xfrm>
        </p:spPr>
      </p:pic>
    </p:spTree>
    <p:extLst>
      <p:ext uri="{BB962C8B-B14F-4D97-AF65-F5344CB8AC3E}">
        <p14:creationId xmlns:p14="http://schemas.microsoft.com/office/powerpoint/2010/main" val="10535218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05E39CC3-80CB-FC45-9879-583EBFC6D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Başlık 4">
            <a:extLst>
              <a:ext uri="{FF2B5EF4-FFF2-40B4-BE49-F238E27FC236}">
                <a16:creationId xmlns:a16="http://schemas.microsoft.com/office/drawing/2014/main" id="{54DB12BE-429E-C241-BE1A-403D645CD5B7}"/>
              </a:ext>
            </a:extLst>
          </p:cNvPr>
          <p:cNvSpPr>
            <a:spLocks noGrp="1"/>
          </p:cNvSpPr>
          <p:nvPr>
            <p:ph type="title"/>
          </p:nvPr>
        </p:nvSpPr>
        <p:spPr/>
        <p:txBody>
          <a:bodyPr/>
          <a:lstStyle/>
          <a:p>
            <a:r>
              <a:rPr lang="tr-TR" b="1">
                <a:solidFill>
                  <a:srgbClr val="C00000"/>
                </a:solidFill>
              </a:rPr>
              <a:t>What is the meaning of the flag?</a:t>
            </a:r>
          </a:p>
        </p:txBody>
      </p:sp>
      <p:sp>
        <p:nvSpPr>
          <p:cNvPr id="6" name="Alt Başlık 5">
            <a:extLst>
              <a:ext uri="{FF2B5EF4-FFF2-40B4-BE49-F238E27FC236}">
                <a16:creationId xmlns:a16="http://schemas.microsoft.com/office/drawing/2014/main" id="{2AF76E1B-6167-474B-8F3C-2364B65E6B44}"/>
              </a:ext>
            </a:extLst>
          </p:cNvPr>
          <p:cNvSpPr>
            <a:spLocks noGrp="1"/>
          </p:cNvSpPr>
          <p:nvPr>
            <p:ph idx="1"/>
          </p:nvPr>
        </p:nvSpPr>
        <p:spPr/>
        <p:txBody>
          <a:bodyPr>
            <a:normAutofit/>
          </a:bodyPr>
          <a:lstStyle/>
          <a:p>
            <a:r>
              <a:rPr lang="tr-TR" sz="4000" b="1"/>
              <a:t>It is generally said that green represents nature, white represents snow in the Alps, and red represents the blood spilled in the Italian War of Independence. According to a more religious explanation; Green represents hope, white represents destiny, and red represents charity.</a:t>
            </a:r>
          </a:p>
        </p:txBody>
      </p:sp>
    </p:spTree>
    <p:extLst>
      <p:ext uri="{BB962C8B-B14F-4D97-AF65-F5344CB8AC3E}">
        <p14:creationId xmlns:p14="http://schemas.microsoft.com/office/powerpoint/2010/main" val="11419868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B0D7B-C136-0D43-BB7B-62770AEB7C9B}"/>
              </a:ext>
            </a:extLst>
          </p:cNvPr>
          <p:cNvSpPr>
            <a:spLocks noGrp="1"/>
          </p:cNvSpPr>
          <p:nvPr>
            <p:ph type="title"/>
          </p:nvPr>
        </p:nvSpPr>
        <p:spPr>
          <a:xfrm>
            <a:off x="838200" y="829773"/>
            <a:ext cx="10515600" cy="1325563"/>
          </a:xfrm>
        </p:spPr>
        <p:txBody>
          <a:bodyPr>
            <a:normAutofit fontScale="90000"/>
          </a:bodyPr>
          <a:lstStyle/>
          <a:p>
            <a:r>
              <a:rPr lang="tr-TR" b="1" i="0">
                <a:solidFill>
                  <a:srgbClr val="C00000"/>
                </a:solidFill>
                <a:effectLst/>
                <a:latin typeface="Roboto" panose="02000000000000000000" pitchFamily="2" charset="0"/>
              </a:rPr>
              <a:t>The city that smells of history: Rome</a:t>
            </a:r>
            <a:br>
              <a:rPr lang="tr-TR" b="1" i="0">
                <a:solidFill>
                  <a:srgbClr val="C00000"/>
                </a:solidFill>
                <a:effectLst/>
                <a:latin typeface="Roboto" panose="02000000000000000000" pitchFamily="2" charset="0"/>
              </a:rPr>
            </a:br>
            <a:br>
              <a:rPr lang="tr-TR" b="1" i="0">
                <a:solidFill>
                  <a:srgbClr val="C00000"/>
                </a:solidFill>
                <a:effectLst/>
                <a:latin typeface="Roboto" panose="02000000000000000000" pitchFamily="2" charset="0"/>
              </a:rPr>
            </a:br>
            <a:endParaRPr lang="tr-TR" b="1">
              <a:solidFill>
                <a:srgbClr val="C00000"/>
              </a:solidFill>
            </a:endParaRPr>
          </a:p>
        </p:txBody>
      </p:sp>
      <p:sp>
        <p:nvSpPr>
          <p:cNvPr id="3" name="İçerik Yer Tutucusu 2">
            <a:extLst>
              <a:ext uri="{FF2B5EF4-FFF2-40B4-BE49-F238E27FC236}">
                <a16:creationId xmlns:a16="http://schemas.microsoft.com/office/drawing/2014/main" id="{3F74155D-A707-C24F-BD91-D18EB735E54F}"/>
              </a:ext>
            </a:extLst>
          </p:cNvPr>
          <p:cNvSpPr>
            <a:spLocks noGrp="1"/>
          </p:cNvSpPr>
          <p:nvPr>
            <p:ph idx="1"/>
          </p:nvPr>
        </p:nvSpPr>
        <p:spPr>
          <a:xfrm>
            <a:off x="838200" y="1825625"/>
            <a:ext cx="10515600" cy="4351338"/>
          </a:xfrm>
        </p:spPr>
        <p:txBody>
          <a:bodyPr>
            <a:normAutofit/>
          </a:bodyPr>
          <a:lstStyle/>
          <a:p>
            <a:r>
              <a:rPr lang="tr-TR" sz="4400"/>
              <a:t>Rome, or the commune of Rome, is the capital of Italy, the region of Lazio, and also the province of Rome. Rome has the status of both a city and a special commune. It is between the Tiber and Aniene rivers and close to the Mediterranean Sea. Its population is 2 million people.</a:t>
            </a:r>
          </a:p>
        </p:txBody>
      </p:sp>
    </p:spTree>
    <p:extLst>
      <p:ext uri="{BB962C8B-B14F-4D97-AF65-F5344CB8AC3E}">
        <p14:creationId xmlns:p14="http://schemas.microsoft.com/office/powerpoint/2010/main" val="2761345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6C89F9A5-E96A-324D-B5D1-9190D83C5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Başlık 4">
            <a:extLst>
              <a:ext uri="{FF2B5EF4-FFF2-40B4-BE49-F238E27FC236}">
                <a16:creationId xmlns:a16="http://schemas.microsoft.com/office/drawing/2014/main" id="{F8C2C4FA-1A30-894E-9893-223530AA835E}"/>
              </a:ext>
            </a:extLst>
          </p:cNvPr>
          <p:cNvSpPr>
            <a:spLocks noGrp="1"/>
          </p:cNvSpPr>
          <p:nvPr>
            <p:ph type="ctrTitle"/>
          </p:nvPr>
        </p:nvSpPr>
        <p:spPr>
          <a:xfrm>
            <a:off x="-2828192" y="133228"/>
            <a:ext cx="9144000" cy="1317502"/>
          </a:xfrm>
        </p:spPr>
        <p:txBody>
          <a:bodyPr>
            <a:noAutofit/>
          </a:bodyPr>
          <a:lstStyle/>
          <a:p>
            <a:r>
              <a:rPr lang="tr-TR" sz="9600" b="1"/>
              <a:t>ROME</a:t>
            </a:r>
          </a:p>
        </p:txBody>
      </p:sp>
    </p:spTree>
    <p:extLst>
      <p:ext uri="{BB962C8B-B14F-4D97-AF65-F5344CB8AC3E}">
        <p14:creationId xmlns:p14="http://schemas.microsoft.com/office/powerpoint/2010/main" val="21685256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1C5805-A4B1-B14D-9C8A-00CE412498A4}"/>
              </a:ext>
            </a:extLst>
          </p:cNvPr>
          <p:cNvSpPr>
            <a:spLocks noGrp="1"/>
          </p:cNvSpPr>
          <p:nvPr>
            <p:ph type="title"/>
          </p:nvPr>
        </p:nvSpPr>
        <p:spPr/>
        <p:txBody>
          <a:bodyPr/>
          <a:lstStyle/>
          <a:p>
            <a:r>
              <a:rPr lang="tr-TR" b="1">
                <a:solidFill>
                  <a:srgbClr val="C00000"/>
                </a:solidFill>
                <a:effectLst/>
              </a:rPr>
              <a:t>VENICE</a:t>
            </a:r>
            <a:endParaRPr lang="tr-TR" b="1">
              <a:solidFill>
                <a:srgbClr val="C00000"/>
              </a:solidFill>
            </a:endParaRPr>
          </a:p>
        </p:txBody>
      </p:sp>
      <p:sp>
        <p:nvSpPr>
          <p:cNvPr id="3" name="İçerik Yer Tutucusu 2">
            <a:extLst>
              <a:ext uri="{FF2B5EF4-FFF2-40B4-BE49-F238E27FC236}">
                <a16:creationId xmlns:a16="http://schemas.microsoft.com/office/drawing/2014/main" id="{EEF36F88-D710-2F4F-AC31-39F58FFA1A44}"/>
              </a:ext>
            </a:extLst>
          </p:cNvPr>
          <p:cNvSpPr>
            <a:spLocks noGrp="1"/>
          </p:cNvSpPr>
          <p:nvPr>
            <p:ph idx="1"/>
          </p:nvPr>
        </p:nvSpPr>
        <p:spPr>
          <a:xfrm>
            <a:off x="761267" y="1594827"/>
            <a:ext cx="10515600" cy="4351338"/>
          </a:xfrm>
        </p:spPr>
        <p:txBody>
          <a:bodyPr>
            <a:noAutofit/>
          </a:bodyPr>
          <a:lstStyle/>
          <a:p>
            <a:r>
              <a:rPr lang="tr-TR" sz="4400">
                <a:solidFill>
                  <a:schemeClr val="bg1">
                    <a:lumMod val="10000"/>
                  </a:schemeClr>
                </a:solidFill>
              </a:rPr>
              <a:t>Venice is built on 118 islands in northeastern Italy, separated by canals and connected by bridges. The city is located in the Venetian Lagoon, which runs along the coastline, between the deltas of the Po and Piave rivers. Venice is famous for its natural beauty, architecture and works of art. Its population is around 260 thousand.</a:t>
            </a:r>
          </a:p>
        </p:txBody>
      </p:sp>
    </p:spTree>
    <p:extLst>
      <p:ext uri="{BB962C8B-B14F-4D97-AF65-F5344CB8AC3E}">
        <p14:creationId xmlns:p14="http://schemas.microsoft.com/office/powerpoint/2010/main" val="3453893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a:extLst>
              <a:ext uri="{FF2B5EF4-FFF2-40B4-BE49-F238E27FC236}">
                <a16:creationId xmlns:a16="http://schemas.microsoft.com/office/drawing/2014/main" id="{0B9D3448-32DB-C842-979F-73DDC479B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Başlık 5">
            <a:extLst>
              <a:ext uri="{FF2B5EF4-FFF2-40B4-BE49-F238E27FC236}">
                <a16:creationId xmlns:a16="http://schemas.microsoft.com/office/drawing/2014/main" id="{FC5E0EA9-B45B-0F4E-9871-E3D6F750420C}"/>
              </a:ext>
            </a:extLst>
          </p:cNvPr>
          <p:cNvSpPr>
            <a:spLocks noGrp="1"/>
          </p:cNvSpPr>
          <p:nvPr>
            <p:ph type="ctrTitle"/>
          </p:nvPr>
        </p:nvSpPr>
        <p:spPr>
          <a:xfrm>
            <a:off x="5557471" y="4562353"/>
            <a:ext cx="9144000" cy="2387600"/>
          </a:xfrm>
        </p:spPr>
        <p:txBody>
          <a:bodyPr>
            <a:normAutofit/>
          </a:bodyPr>
          <a:lstStyle/>
          <a:p>
            <a:r>
              <a:rPr lang="tr-TR" sz="9600" b="1"/>
              <a:t>VENICE</a:t>
            </a:r>
          </a:p>
        </p:txBody>
      </p:sp>
    </p:spTree>
    <p:extLst>
      <p:ext uri="{BB962C8B-B14F-4D97-AF65-F5344CB8AC3E}">
        <p14:creationId xmlns:p14="http://schemas.microsoft.com/office/powerpoint/2010/main" val="22562671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EB126F-8A12-9D4B-BB8A-A4C78B714738}"/>
              </a:ext>
            </a:extLst>
          </p:cNvPr>
          <p:cNvSpPr>
            <a:spLocks noGrp="1"/>
          </p:cNvSpPr>
          <p:nvPr>
            <p:ph type="title"/>
          </p:nvPr>
        </p:nvSpPr>
        <p:spPr/>
        <p:txBody>
          <a:bodyPr/>
          <a:lstStyle/>
          <a:p>
            <a:r>
              <a:rPr lang="tr-TR" b="1">
                <a:solidFill>
                  <a:srgbClr val="C00000"/>
                </a:solidFill>
                <a:effectLst/>
              </a:rPr>
              <a:t>MILAN</a:t>
            </a:r>
            <a:endParaRPr lang="tr-TR" b="1">
              <a:solidFill>
                <a:srgbClr val="C00000"/>
              </a:solidFill>
            </a:endParaRPr>
          </a:p>
        </p:txBody>
      </p:sp>
      <p:sp>
        <p:nvSpPr>
          <p:cNvPr id="3" name="İçerik Yer Tutucusu 2">
            <a:extLst>
              <a:ext uri="{FF2B5EF4-FFF2-40B4-BE49-F238E27FC236}">
                <a16:creationId xmlns:a16="http://schemas.microsoft.com/office/drawing/2014/main" id="{076CA464-6B7D-8D4C-9FB1-426C240F7BAB}"/>
              </a:ext>
            </a:extLst>
          </p:cNvPr>
          <p:cNvSpPr>
            <a:spLocks noGrp="1"/>
          </p:cNvSpPr>
          <p:nvPr>
            <p:ph idx="1"/>
          </p:nvPr>
        </p:nvSpPr>
        <p:spPr/>
        <p:txBody>
          <a:bodyPr>
            <a:noAutofit/>
          </a:bodyPr>
          <a:lstStyle/>
          <a:p>
            <a:r>
              <a:rPr lang="tr-TR" sz="4000">
                <a:effectLst/>
              </a:rPr>
              <a:t>Milan is a city and comune in the eponymous province of Milan in the Lombardy region of northern Italy. Milan is the capital of the Lombardy region and the province of Milan. The commune of Milan has a population of 1,372 thousand people and is the second largest populated commune in Italy with an area of ​​2,370 km².</a:t>
            </a:r>
            <a:endParaRPr lang="tr-TR" sz="4000"/>
          </a:p>
        </p:txBody>
      </p:sp>
    </p:spTree>
    <p:extLst>
      <p:ext uri="{BB962C8B-B14F-4D97-AF65-F5344CB8AC3E}">
        <p14:creationId xmlns:p14="http://schemas.microsoft.com/office/powerpoint/2010/main" val="30910844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BD230DF9-6914-954C-9644-1EA399A41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Başlık 4">
            <a:extLst>
              <a:ext uri="{FF2B5EF4-FFF2-40B4-BE49-F238E27FC236}">
                <a16:creationId xmlns:a16="http://schemas.microsoft.com/office/drawing/2014/main" id="{0BC0B1FF-F000-BE40-A787-557C7373ACA9}"/>
              </a:ext>
            </a:extLst>
          </p:cNvPr>
          <p:cNvSpPr>
            <a:spLocks noGrp="1"/>
          </p:cNvSpPr>
          <p:nvPr>
            <p:ph type="title"/>
          </p:nvPr>
        </p:nvSpPr>
        <p:spPr>
          <a:xfrm>
            <a:off x="343632" y="244231"/>
            <a:ext cx="10515600" cy="1325563"/>
          </a:xfrm>
        </p:spPr>
        <p:txBody>
          <a:bodyPr>
            <a:noAutofit/>
          </a:bodyPr>
          <a:lstStyle/>
          <a:p>
            <a:r>
              <a:rPr lang="tr-TR" sz="8800" b="1">
                <a:solidFill>
                  <a:schemeClr val="bg1">
                    <a:lumMod val="10000"/>
                  </a:schemeClr>
                </a:solidFill>
              </a:rPr>
              <a:t>MILAN</a:t>
            </a:r>
          </a:p>
        </p:txBody>
      </p:sp>
    </p:spTree>
    <p:extLst>
      <p:ext uri="{BB962C8B-B14F-4D97-AF65-F5344CB8AC3E}">
        <p14:creationId xmlns:p14="http://schemas.microsoft.com/office/powerpoint/2010/main" val="33340824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19</Slides>
  <Notes>0</Notes>
  <HiddenSlides>0</HiddenSlide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Office Teması</vt:lpstr>
      <vt:lpstr>-ITALY-</vt:lpstr>
      <vt:lpstr>Where is italy?</vt:lpstr>
      <vt:lpstr>What is the meaning of the flag?</vt:lpstr>
      <vt:lpstr>The city that smells of history: Rome  </vt:lpstr>
      <vt:lpstr>ROME</vt:lpstr>
      <vt:lpstr>VENICE</vt:lpstr>
      <vt:lpstr>VENICE</vt:lpstr>
      <vt:lpstr>MILAN</vt:lpstr>
      <vt:lpstr>MILAN</vt:lpstr>
      <vt:lpstr>Food culture</vt:lpstr>
      <vt:lpstr>Margarita pizza</vt:lpstr>
      <vt:lpstr>Lasagna</vt:lpstr>
      <vt:lpstr>Salmon carpaccio</vt:lpstr>
      <vt:lpstr>Hazelnut cannoli</vt:lpstr>
      <vt:lpstr>Panna Cotta</vt:lpstr>
      <vt:lpstr>Torta Caprese</vt:lpstr>
      <vt:lpstr>Traditional  attire</vt:lpstr>
      <vt:lpstr>World giant Italian national football team</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dilanahin2665@gmail.com</dc:creator>
  <cp:lastModifiedBy>dilanahin2665@gmail.com</cp:lastModifiedBy>
  <cp:revision>3</cp:revision>
  <dcterms:created xsi:type="dcterms:W3CDTF">2021-11-27T12:22:20Z</dcterms:created>
  <dcterms:modified xsi:type="dcterms:W3CDTF">2021-11-27T13:17:31Z</dcterms:modified>
</cp:coreProperties>
</file>