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2" r:id="rId8"/>
    <p:sldId id="264" r:id="rId9"/>
    <p:sldId id="265"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9F0CAE-C329-3846-8B2F-62A33F9640C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63A5054-DBBE-1247-B1E6-6BED62308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28494F4-638E-E84B-90C6-6599F03EC2AD}"/>
              </a:ext>
            </a:extLst>
          </p:cNvPr>
          <p:cNvSpPr>
            <a:spLocks noGrp="1"/>
          </p:cNvSpPr>
          <p:nvPr>
            <p:ph type="dt" sz="half" idx="10"/>
          </p:nvPr>
        </p:nvSpPr>
        <p:spPr/>
        <p:txBody>
          <a:bodyPr/>
          <a:lstStyle/>
          <a:p>
            <a:fld id="{7ACE0500-D2DE-6C40-A2F9-D10705F634F4}" type="datetimeFigureOut">
              <a:rPr lang="tr-TR" smtClean="0"/>
              <a:t>29.11.2021</a:t>
            </a:fld>
            <a:endParaRPr lang="tr-TR"/>
          </a:p>
        </p:txBody>
      </p:sp>
      <p:sp>
        <p:nvSpPr>
          <p:cNvPr id="5" name="Alt Bilgi Yer Tutucusu 4">
            <a:extLst>
              <a:ext uri="{FF2B5EF4-FFF2-40B4-BE49-F238E27FC236}">
                <a16:creationId xmlns:a16="http://schemas.microsoft.com/office/drawing/2014/main" id="{A902DCFD-4CE5-8747-BF71-34032352EB5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1F5D95D-891B-3345-A8BA-CE8E504C1011}"/>
              </a:ext>
            </a:extLst>
          </p:cNvPr>
          <p:cNvSpPr>
            <a:spLocks noGrp="1"/>
          </p:cNvSpPr>
          <p:nvPr>
            <p:ph type="sldNum" sz="quarter" idx="12"/>
          </p:nvPr>
        </p:nvSpPr>
        <p:spPr/>
        <p:txBody>
          <a:bodyPr/>
          <a:lstStyle/>
          <a:p>
            <a:fld id="{D6811B1F-43D9-B548-80D6-D7070F902023}" type="slidenum">
              <a:rPr lang="tr-TR" smtClean="0"/>
              <a:t>‹#›</a:t>
            </a:fld>
            <a:endParaRPr lang="tr-TR"/>
          </a:p>
        </p:txBody>
      </p:sp>
    </p:spTree>
    <p:extLst>
      <p:ext uri="{BB962C8B-B14F-4D97-AF65-F5344CB8AC3E}">
        <p14:creationId xmlns:p14="http://schemas.microsoft.com/office/powerpoint/2010/main" val="172637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B9FB1E-3CE2-1749-A154-3D67586A794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AC0DAC-2007-BB49-8B4F-38270DBC553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0F0C214-AD4B-D54A-9CE7-1AEC55582FE9}"/>
              </a:ext>
            </a:extLst>
          </p:cNvPr>
          <p:cNvSpPr>
            <a:spLocks noGrp="1"/>
          </p:cNvSpPr>
          <p:nvPr>
            <p:ph type="dt" sz="half" idx="10"/>
          </p:nvPr>
        </p:nvSpPr>
        <p:spPr/>
        <p:txBody>
          <a:bodyPr/>
          <a:lstStyle/>
          <a:p>
            <a:fld id="{7ACE0500-D2DE-6C40-A2F9-D10705F634F4}" type="datetimeFigureOut">
              <a:rPr lang="tr-TR" smtClean="0"/>
              <a:t>29.11.2021</a:t>
            </a:fld>
            <a:endParaRPr lang="tr-TR"/>
          </a:p>
        </p:txBody>
      </p:sp>
      <p:sp>
        <p:nvSpPr>
          <p:cNvPr id="5" name="Alt Bilgi Yer Tutucusu 4">
            <a:extLst>
              <a:ext uri="{FF2B5EF4-FFF2-40B4-BE49-F238E27FC236}">
                <a16:creationId xmlns:a16="http://schemas.microsoft.com/office/drawing/2014/main" id="{31EE8D3E-D71C-1340-A992-7B2A73AA5B6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D24CC03-96C9-5C4D-A0D0-9243486E9DEB}"/>
              </a:ext>
            </a:extLst>
          </p:cNvPr>
          <p:cNvSpPr>
            <a:spLocks noGrp="1"/>
          </p:cNvSpPr>
          <p:nvPr>
            <p:ph type="sldNum" sz="quarter" idx="12"/>
          </p:nvPr>
        </p:nvSpPr>
        <p:spPr/>
        <p:txBody>
          <a:bodyPr/>
          <a:lstStyle/>
          <a:p>
            <a:fld id="{D6811B1F-43D9-B548-80D6-D7070F902023}" type="slidenum">
              <a:rPr lang="tr-TR" smtClean="0"/>
              <a:t>‹#›</a:t>
            </a:fld>
            <a:endParaRPr lang="tr-TR"/>
          </a:p>
        </p:txBody>
      </p:sp>
    </p:spTree>
    <p:extLst>
      <p:ext uri="{BB962C8B-B14F-4D97-AF65-F5344CB8AC3E}">
        <p14:creationId xmlns:p14="http://schemas.microsoft.com/office/powerpoint/2010/main" val="202140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8E6CFFE-8EE1-0545-8DD6-6F3D93834B2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CD0E3B6-C1CF-824B-B9CD-83EBD952792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7C344E7-9B19-4048-A344-7790525E27BC}"/>
              </a:ext>
            </a:extLst>
          </p:cNvPr>
          <p:cNvSpPr>
            <a:spLocks noGrp="1"/>
          </p:cNvSpPr>
          <p:nvPr>
            <p:ph type="dt" sz="half" idx="10"/>
          </p:nvPr>
        </p:nvSpPr>
        <p:spPr/>
        <p:txBody>
          <a:bodyPr/>
          <a:lstStyle/>
          <a:p>
            <a:fld id="{7ACE0500-D2DE-6C40-A2F9-D10705F634F4}" type="datetimeFigureOut">
              <a:rPr lang="tr-TR" smtClean="0"/>
              <a:t>29.11.2021</a:t>
            </a:fld>
            <a:endParaRPr lang="tr-TR"/>
          </a:p>
        </p:txBody>
      </p:sp>
      <p:sp>
        <p:nvSpPr>
          <p:cNvPr id="5" name="Alt Bilgi Yer Tutucusu 4">
            <a:extLst>
              <a:ext uri="{FF2B5EF4-FFF2-40B4-BE49-F238E27FC236}">
                <a16:creationId xmlns:a16="http://schemas.microsoft.com/office/drawing/2014/main" id="{16B5AB79-34D4-834E-90B4-6F38DAB269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681A5F-216E-3E45-BBAF-2645B0D2A52F}"/>
              </a:ext>
            </a:extLst>
          </p:cNvPr>
          <p:cNvSpPr>
            <a:spLocks noGrp="1"/>
          </p:cNvSpPr>
          <p:nvPr>
            <p:ph type="sldNum" sz="quarter" idx="12"/>
          </p:nvPr>
        </p:nvSpPr>
        <p:spPr/>
        <p:txBody>
          <a:bodyPr/>
          <a:lstStyle/>
          <a:p>
            <a:fld id="{D6811B1F-43D9-B548-80D6-D7070F902023}" type="slidenum">
              <a:rPr lang="tr-TR" smtClean="0"/>
              <a:t>‹#›</a:t>
            </a:fld>
            <a:endParaRPr lang="tr-TR"/>
          </a:p>
        </p:txBody>
      </p:sp>
    </p:spTree>
    <p:extLst>
      <p:ext uri="{BB962C8B-B14F-4D97-AF65-F5344CB8AC3E}">
        <p14:creationId xmlns:p14="http://schemas.microsoft.com/office/powerpoint/2010/main" val="215494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5CE52D-011A-AB4F-9135-ADD870BFA25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31E4A5A-E947-6441-999F-3E7282DE817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8D45387-E90F-0545-A07D-965B922B8359}"/>
              </a:ext>
            </a:extLst>
          </p:cNvPr>
          <p:cNvSpPr>
            <a:spLocks noGrp="1"/>
          </p:cNvSpPr>
          <p:nvPr>
            <p:ph type="dt" sz="half" idx="10"/>
          </p:nvPr>
        </p:nvSpPr>
        <p:spPr/>
        <p:txBody>
          <a:bodyPr/>
          <a:lstStyle/>
          <a:p>
            <a:fld id="{7ACE0500-D2DE-6C40-A2F9-D10705F634F4}" type="datetimeFigureOut">
              <a:rPr lang="tr-TR" smtClean="0"/>
              <a:t>29.11.2021</a:t>
            </a:fld>
            <a:endParaRPr lang="tr-TR"/>
          </a:p>
        </p:txBody>
      </p:sp>
      <p:sp>
        <p:nvSpPr>
          <p:cNvPr id="5" name="Alt Bilgi Yer Tutucusu 4">
            <a:extLst>
              <a:ext uri="{FF2B5EF4-FFF2-40B4-BE49-F238E27FC236}">
                <a16:creationId xmlns:a16="http://schemas.microsoft.com/office/drawing/2014/main" id="{105ABE07-3DF1-C446-984E-F0476613893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1635EAC-52D0-F944-B3BE-451C6C912DFD}"/>
              </a:ext>
            </a:extLst>
          </p:cNvPr>
          <p:cNvSpPr>
            <a:spLocks noGrp="1"/>
          </p:cNvSpPr>
          <p:nvPr>
            <p:ph type="sldNum" sz="quarter" idx="12"/>
          </p:nvPr>
        </p:nvSpPr>
        <p:spPr/>
        <p:txBody>
          <a:bodyPr/>
          <a:lstStyle/>
          <a:p>
            <a:fld id="{D6811B1F-43D9-B548-80D6-D7070F902023}" type="slidenum">
              <a:rPr lang="tr-TR" smtClean="0"/>
              <a:t>‹#›</a:t>
            </a:fld>
            <a:endParaRPr lang="tr-TR"/>
          </a:p>
        </p:txBody>
      </p:sp>
    </p:spTree>
    <p:extLst>
      <p:ext uri="{BB962C8B-B14F-4D97-AF65-F5344CB8AC3E}">
        <p14:creationId xmlns:p14="http://schemas.microsoft.com/office/powerpoint/2010/main" val="2560361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25AD0A-AD0D-A94E-8282-7E5B797BE55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17BE55C-B6C9-0643-B9C5-0B9CB4AF1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BDA9F02-6D0D-E745-9D43-3E77D9AC3F5E}"/>
              </a:ext>
            </a:extLst>
          </p:cNvPr>
          <p:cNvSpPr>
            <a:spLocks noGrp="1"/>
          </p:cNvSpPr>
          <p:nvPr>
            <p:ph type="dt" sz="half" idx="10"/>
          </p:nvPr>
        </p:nvSpPr>
        <p:spPr/>
        <p:txBody>
          <a:bodyPr/>
          <a:lstStyle/>
          <a:p>
            <a:fld id="{7ACE0500-D2DE-6C40-A2F9-D10705F634F4}" type="datetimeFigureOut">
              <a:rPr lang="tr-TR" smtClean="0"/>
              <a:t>29.11.2021</a:t>
            </a:fld>
            <a:endParaRPr lang="tr-TR"/>
          </a:p>
        </p:txBody>
      </p:sp>
      <p:sp>
        <p:nvSpPr>
          <p:cNvPr id="5" name="Alt Bilgi Yer Tutucusu 4">
            <a:extLst>
              <a:ext uri="{FF2B5EF4-FFF2-40B4-BE49-F238E27FC236}">
                <a16:creationId xmlns:a16="http://schemas.microsoft.com/office/drawing/2014/main" id="{3919137A-935C-C14E-9045-14429E767C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DAC831-729D-5649-AE83-79B2FFC164FB}"/>
              </a:ext>
            </a:extLst>
          </p:cNvPr>
          <p:cNvSpPr>
            <a:spLocks noGrp="1"/>
          </p:cNvSpPr>
          <p:nvPr>
            <p:ph type="sldNum" sz="quarter" idx="12"/>
          </p:nvPr>
        </p:nvSpPr>
        <p:spPr/>
        <p:txBody>
          <a:bodyPr/>
          <a:lstStyle/>
          <a:p>
            <a:fld id="{D6811B1F-43D9-B548-80D6-D7070F902023}" type="slidenum">
              <a:rPr lang="tr-TR" smtClean="0"/>
              <a:t>‹#›</a:t>
            </a:fld>
            <a:endParaRPr lang="tr-TR"/>
          </a:p>
        </p:txBody>
      </p:sp>
    </p:spTree>
    <p:extLst>
      <p:ext uri="{BB962C8B-B14F-4D97-AF65-F5344CB8AC3E}">
        <p14:creationId xmlns:p14="http://schemas.microsoft.com/office/powerpoint/2010/main" val="130517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090FC3-97D4-004C-9691-51C094B24AB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E134417-8D02-2245-9807-8268D6AD9A4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DD4F41B-CAA2-7041-9627-927CABC0980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99631EE-5FBC-754A-8302-186F668F61C7}"/>
              </a:ext>
            </a:extLst>
          </p:cNvPr>
          <p:cNvSpPr>
            <a:spLocks noGrp="1"/>
          </p:cNvSpPr>
          <p:nvPr>
            <p:ph type="dt" sz="half" idx="10"/>
          </p:nvPr>
        </p:nvSpPr>
        <p:spPr/>
        <p:txBody>
          <a:bodyPr/>
          <a:lstStyle/>
          <a:p>
            <a:fld id="{7ACE0500-D2DE-6C40-A2F9-D10705F634F4}" type="datetimeFigureOut">
              <a:rPr lang="tr-TR" smtClean="0"/>
              <a:t>29.11.2021</a:t>
            </a:fld>
            <a:endParaRPr lang="tr-TR"/>
          </a:p>
        </p:txBody>
      </p:sp>
      <p:sp>
        <p:nvSpPr>
          <p:cNvPr id="6" name="Alt Bilgi Yer Tutucusu 5">
            <a:extLst>
              <a:ext uri="{FF2B5EF4-FFF2-40B4-BE49-F238E27FC236}">
                <a16:creationId xmlns:a16="http://schemas.microsoft.com/office/drawing/2014/main" id="{B087046F-E783-5347-B556-4DD0F35BC0B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E34A868-5DA2-F548-A028-B3A81E837A7B}"/>
              </a:ext>
            </a:extLst>
          </p:cNvPr>
          <p:cNvSpPr>
            <a:spLocks noGrp="1"/>
          </p:cNvSpPr>
          <p:nvPr>
            <p:ph type="sldNum" sz="quarter" idx="12"/>
          </p:nvPr>
        </p:nvSpPr>
        <p:spPr/>
        <p:txBody>
          <a:bodyPr/>
          <a:lstStyle/>
          <a:p>
            <a:fld id="{D6811B1F-43D9-B548-80D6-D7070F902023}" type="slidenum">
              <a:rPr lang="tr-TR" smtClean="0"/>
              <a:t>‹#›</a:t>
            </a:fld>
            <a:endParaRPr lang="tr-TR"/>
          </a:p>
        </p:txBody>
      </p:sp>
    </p:spTree>
    <p:extLst>
      <p:ext uri="{BB962C8B-B14F-4D97-AF65-F5344CB8AC3E}">
        <p14:creationId xmlns:p14="http://schemas.microsoft.com/office/powerpoint/2010/main" val="301317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47D2A8-5BB9-B24E-8014-7EFB253EEE4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36D8D1A-9BBA-5143-822C-39603B3D8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EFC5C92-3A4E-7441-BE44-D1AD8903A13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FB21A4F-943C-DD40-91EC-1061718B0A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D97CABE-E0BF-FD40-A6C3-FB8C1D3B8D8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8AC3278-ADB7-2E4D-B99C-9BCFFDA2D0E3}"/>
              </a:ext>
            </a:extLst>
          </p:cNvPr>
          <p:cNvSpPr>
            <a:spLocks noGrp="1"/>
          </p:cNvSpPr>
          <p:nvPr>
            <p:ph type="dt" sz="half" idx="10"/>
          </p:nvPr>
        </p:nvSpPr>
        <p:spPr/>
        <p:txBody>
          <a:bodyPr/>
          <a:lstStyle/>
          <a:p>
            <a:fld id="{7ACE0500-D2DE-6C40-A2F9-D10705F634F4}" type="datetimeFigureOut">
              <a:rPr lang="tr-TR" smtClean="0"/>
              <a:t>29.11.2021</a:t>
            </a:fld>
            <a:endParaRPr lang="tr-TR"/>
          </a:p>
        </p:txBody>
      </p:sp>
      <p:sp>
        <p:nvSpPr>
          <p:cNvPr id="8" name="Alt Bilgi Yer Tutucusu 7">
            <a:extLst>
              <a:ext uri="{FF2B5EF4-FFF2-40B4-BE49-F238E27FC236}">
                <a16:creationId xmlns:a16="http://schemas.microsoft.com/office/drawing/2014/main" id="{BA076B66-BF60-684D-840B-4BA19A6A5F5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2CB7C44-CA65-3844-B749-43D2A36139BE}"/>
              </a:ext>
            </a:extLst>
          </p:cNvPr>
          <p:cNvSpPr>
            <a:spLocks noGrp="1"/>
          </p:cNvSpPr>
          <p:nvPr>
            <p:ph type="sldNum" sz="quarter" idx="12"/>
          </p:nvPr>
        </p:nvSpPr>
        <p:spPr/>
        <p:txBody>
          <a:bodyPr/>
          <a:lstStyle/>
          <a:p>
            <a:fld id="{D6811B1F-43D9-B548-80D6-D7070F902023}" type="slidenum">
              <a:rPr lang="tr-TR" smtClean="0"/>
              <a:t>‹#›</a:t>
            </a:fld>
            <a:endParaRPr lang="tr-TR"/>
          </a:p>
        </p:txBody>
      </p:sp>
    </p:spTree>
    <p:extLst>
      <p:ext uri="{BB962C8B-B14F-4D97-AF65-F5344CB8AC3E}">
        <p14:creationId xmlns:p14="http://schemas.microsoft.com/office/powerpoint/2010/main" val="335861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D30DB2-95B4-1A45-BD4D-DF0D4B0E8D4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7ECE99F-64DE-A04A-8147-8521172A6D9A}"/>
              </a:ext>
            </a:extLst>
          </p:cNvPr>
          <p:cNvSpPr>
            <a:spLocks noGrp="1"/>
          </p:cNvSpPr>
          <p:nvPr>
            <p:ph type="dt" sz="half" idx="10"/>
          </p:nvPr>
        </p:nvSpPr>
        <p:spPr/>
        <p:txBody>
          <a:bodyPr/>
          <a:lstStyle/>
          <a:p>
            <a:fld id="{7ACE0500-D2DE-6C40-A2F9-D10705F634F4}" type="datetimeFigureOut">
              <a:rPr lang="tr-TR" smtClean="0"/>
              <a:t>29.11.2021</a:t>
            </a:fld>
            <a:endParaRPr lang="tr-TR"/>
          </a:p>
        </p:txBody>
      </p:sp>
      <p:sp>
        <p:nvSpPr>
          <p:cNvPr id="4" name="Alt Bilgi Yer Tutucusu 3">
            <a:extLst>
              <a:ext uri="{FF2B5EF4-FFF2-40B4-BE49-F238E27FC236}">
                <a16:creationId xmlns:a16="http://schemas.microsoft.com/office/drawing/2014/main" id="{B344EFB5-8A6D-4048-B137-29B2CBE245E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D278DD7-03AA-8A4A-ADE1-D9A39B74CAA7}"/>
              </a:ext>
            </a:extLst>
          </p:cNvPr>
          <p:cNvSpPr>
            <a:spLocks noGrp="1"/>
          </p:cNvSpPr>
          <p:nvPr>
            <p:ph type="sldNum" sz="quarter" idx="12"/>
          </p:nvPr>
        </p:nvSpPr>
        <p:spPr/>
        <p:txBody>
          <a:bodyPr/>
          <a:lstStyle/>
          <a:p>
            <a:fld id="{D6811B1F-43D9-B548-80D6-D7070F902023}" type="slidenum">
              <a:rPr lang="tr-TR" smtClean="0"/>
              <a:t>‹#›</a:t>
            </a:fld>
            <a:endParaRPr lang="tr-TR"/>
          </a:p>
        </p:txBody>
      </p:sp>
    </p:spTree>
    <p:extLst>
      <p:ext uri="{BB962C8B-B14F-4D97-AF65-F5344CB8AC3E}">
        <p14:creationId xmlns:p14="http://schemas.microsoft.com/office/powerpoint/2010/main" val="76598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D535F74-E2B9-EF4D-911C-603A9EF5A6D9}"/>
              </a:ext>
            </a:extLst>
          </p:cNvPr>
          <p:cNvSpPr>
            <a:spLocks noGrp="1"/>
          </p:cNvSpPr>
          <p:nvPr>
            <p:ph type="dt" sz="half" idx="10"/>
          </p:nvPr>
        </p:nvSpPr>
        <p:spPr/>
        <p:txBody>
          <a:bodyPr/>
          <a:lstStyle/>
          <a:p>
            <a:fld id="{7ACE0500-D2DE-6C40-A2F9-D10705F634F4}" type="datetimeFigureOut">
              <a:rPr lang="tr-TR" smtClean="0"/>
              <a:t>29.11.2021</a:t>
            </a:fld>
            <a:endParaRPr lang="tr-TR"/>
          </a:p>
        </p:txBody>
      </p:sp>
      <p:sp>
        <p:nvSpPr>
          <p:cNvPr id="3" name="Alt Bilgi Yer Tutucusu 2">
            <a:extLst>
              <a:ext uri="{FF2B5EF4-FFF2-40B4-BE49-F238E27FC236}">
                <a16:creationId xmlns:a16="http://schemas.microsoft.com/office/drawing/2014/main" id="{7DCCF0FC-5D93-2342-9B8E-0C9707A4100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47C0043-3B1B-8544-9371-412DEDDE20D4}"/>
              </a:ext>
            </a:extLst>
          </p:cNvPr>
          <p:cNvSpPr>
            <a:spLocks noGrp="1"/>
          </p:cNvSpPr>
          <p:nvPr>
            <p:ph type="sldNum" sz="quarter" idx="12"/>
          </p:nvPr>
        </p:nvSpPr>
        <p:spPr/>
        <p:txBody>
          <a:bodyPr/>
          <a:lstStyle/>
          <a:p>
            <a:fld id="{D6811B1F-43D9-B548-80D6-D7070F902023}" type="slidenum">
              <a:rPr lang="tr-TR" smtClean="0"/>
              <a:t>‹#›</a:t>
            </a:fld>
            <a:endParaRPr lang="tr-TR"/>
          </a:p>
        </p:txBody>
      </p:sp>
    </p:spTree>
    <p:extLst>
      <p:ext uri="{BB962C8B-B14F-4D97-AF65-F5344CB8AC3E}">
        <p14:creationId xmlns:p14="http://schemas.microsoft.com/office/powerpoint/2010/main" val="88410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2EA43F-9A01-5C46-AE8A-50662988807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01AE771-ECEF-C74A-A503-26F6194DD0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2EF17B8-834F-CD48-9F76-EE1C12DE6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CE3D831-AD02-834D-A185-6836A19942D8}"/>
              </a:ext>
            </a:extLst>
          </p:cNvPr>
          <p:cNvSpPr>
            <a:spLocks noGrp="1"/>
          </p:cNvSpPr>
          <p:nvPr>
            <p:ph type="dt" sz="half" idx="10"/>
          </p:nvPr>
        </p:nvSpPr>
        <p:spPr/>
        <p:txBody>
          <a:bodyPr/>
          <a:lstStyle/>
          <a:p>
            <a:fld id="{7ACE0500-D2DE-6C40-A2F9-D10705F634F4}" type="datetimeFigureOut">
              <a:rPr lang="tr-TR" smtClean="0"/>
              <a:t>29.11.2021</a:t>
            </a:fld>
            <a:endParaRPr lang="tr-TR"/>
          </a:p>
        </p:txBody>
      </p:sp>
      <p:sp>
        <p:nvSpPr>
          <p:cNvPr id="6" name="Alt Bilgi Yer Tutucusu 5">
            <a:extLst>
              <a:ext uri="{FF2B5EF4-FFF2-40B4-BE49-F238E27FC236}">
                <a16:creationId xmlns:a16="http://schemas.microsoft.com/office/drawing/2014/main" id="{9BF6B8C5-D478-E840-964E-CBA41426538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FB5D9BF-B565-7041-9E8E-3E06E778E974}"/>
              </a:ext>
            </a:extLst>
          </p:cNvPr>
          <p:cNvSpPr>
            <a:spLocks noGrp="1"/>
          </p:cNvSpPr>
          <p:nvPr>
            <p:ph type="sldNum" sz="quarter" idx="12"/>
          </p:nvPr>
        </p:nvSpPr>
        <p:spPr/>
        <p:txBody>
          <a:bodyPr/>
          <a:lstStyle/>
          <a:p>
            <a:fld id="{D6811B1F-43D9-B548-80D6-D7070F902023}" type="slidenum">
              <a:rPr lang="tr-TR" smtClean="0"/>
              <a:t>‹#›</a:t>
            </a:fld>
            <a:endParaRPr lang="tr-TR"/>
          </a:p>
        </p:txBody>
      </p:sp>
    </p:spTree>
    <p:extLst>
      <p:ext uri="{BB962C8B-B14F-4D97-AF65-F5344CB8AC3E}">
        <p14:creationId xmlns:p14="http://schemas.microsoft.com/office/powerpoint/2010/main" val="220314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0D5073-EDF7-EB4B-8DBA-C0E92F89326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5B53872-1E28-A142-A77B-8CE185C30D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BBAA9C06-1736-A44F-9748-0E56A5F58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58987A8-8B7B-724D-A1FE-D75372B85F0F}"/>
              </a:ext>
            </a:extLst>
          </p:cNvPr>
          <p:cNvSpPr>
            <a:spLocks noGrp="1"/>
          </p:cNvSpPr>
          <p:nvPr>
            <p:ph type="dt" sz="half" idx="10"/>
          </p:nvPr>
        </p:nvSpPr>
        <p:spPr/>
        <p:txBody>
          <a:bodyPr/>
          <a:lstStyle/>
          <a:p>
            <a:fld id="{7ACE0500-D2DE-6C40-A2F9-D10705F634F4}" type="datetimeFigureOut">
              <a:rPr lang="tr-TR" smtClean="0"/>
              <a:t>29.11.2021</a:t>
            </a:fld>
            <a:endParaRPr lang="tr-TR"/>
          </a:p>
        </p:txBody>
      </p:sp>
      <p:sp>
        <p:nvSpPr>
          <p:cNvPr id="6" name="Alt Bilgi Yer Tutucusu 5">
            <a:extLst>
              <a:ext uri="{FF2B5EF4-FFF2-40B4-BE49-F238E27FC236}">
                <a16:creationId xmlns:a16="http://schemas.microsoft.com/office/drawing/2014/main" id="{6D00879E-2F83-DA4E-8509-74229FEA0B1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AAC2806-00DE-1541-99DE-9E4A7A67D8FE}"/>
              </a:ext>
            </a:extLst>
          </p:cNvPr>
          <p:cNvSpPr>
            <a:spLocks noGrp="1"/>
          </p:cNvSpPr>
          <p:nvPr>
            <p:ph type="sldNum" sz="quarter" idx="12"/>
          </p:nvPr>
        </p:nvSpPr>
        <p:spPr/>
        <p:txBody>
          <a:bodyPr/>
          <a:lstStyle/>
          <a:p>
            <a:fld id="{D6811B1F-43D9-B548-80D6-D7070F902023}" type="slidenum">
              <a:rPr lang="tr-TR" smtClean="0"/>
              <a:t>‹#›</a:t>
            </a:fld>
            <a:endParaRPr lang="tr-TR"/>
          </a:p>
        </p:txBody>
      </p:sp>
    </p:spTree>
    <p:extLst>
      <p:ext uri="{BB962C8B-B14F-4D97-AF65-F5344CB8AC3E}">
        <p14:creationId xmlns:p14="http://schemas.microsoft.com/office/powerpoint/2010/main" val="422590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72E7D8D-BA55-BA4D-AE0A-475683B5C3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80FB9EA-0F69-C64D-A7DF-5B5FBA8F16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8F2C69B-0A53-5F4D-ADA8-A810D3C0C3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E0500-D2DE-6C40-A2F9-D10705F634F4}" type="datetimeFigureOut">
              <a:rPr lang="tr-TR" smtClean="0"/>
              <a:t>29.11.2021</a:t>
            </a:fld>
            <a:endParaRPr lang="tr-TR"/>
          </a:p>
        </p:txBody>
      </p:sp>
      <p:sp>
        <p:nvSpPr>
          <p:cNvPr id="5" name="Alt Bilgi Yer Tutucusu 4">
            <a:extLst>
              <a:ext uri="{FF2B5EF4-FFF2-40B4-BE49-F238E27FC236}">
                <a16:creationId xmlns:a16="http://schemas.microsoft.com/office/drawing/2014/main" id="{206C9AC5-0908-5C4A-818E-EB6E42730E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F39B4BC-4C24-D247-93AE-8EF7785C9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11B1F-43D9-B548-80D6-D7070F902023}" type="slidenum">
              <a:rPr lang="tr-TR" smtClean="0"/>
              <a:t>‹#›</a:t>
            </a:fld>
            <a:endParaRPr lang="tr-TR"/>
          </a:p>
        </p:txBody>
      </p:sp>
    </p:spTree>
    <p:extLst>
      <p:ext uri="{BB962C8B-B14F-4D97-AF65-F5344CB8AC3E}">
        <p14:creationId xmlns:p14="http://schemas.microsoft.com/office/powerpoint/2010/main" val="1938022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hyperlink" Target="https://www.star.com.tr/yasam/mimar-sinan-kimdir-mimar-sinan-eserleri-nelerdir-iste-hayati-haber-1497736/" TargetMode="Externa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EF78E49-9255-B94E-8894-4AA8B5D0CF3E}"/>
              </a:ext>
            </a:extLst>
          </p:cNvPr>
          <p:cNvSpPr/>
          <p:nvPr/>
        </p:nvSpPr>
        <p:spPr>
          <a:xfrm>
            <a:off x="5453033" y="385735"/>
            <a:ext cx="6203438" cy="1136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a:solidFill>
                  <a:srgbClr val="FF0000"/>
                </a:solidFill>
                <a:latin typeface="Bernard MT Condensed" panose="02050806060905020404" pitchFamily="18" charset="0"/>
              </a:rPr>
              <a:t>MİMAR SİNAN </a:t>
            </a:r>
          </a:p>
        </p:txBody>
      </p:sp>
      <p:pic>
        <p:nvPicPr>
          <p:cNvPr id="7" name="Resim 7">
            <a:extLst>
              <a:ext uri="{FF2B5EF4-FFF2-40B4-BE49-F238E27FC236}">
                <a16:creationId xmlns:a16="http://schemas.microsoft.com/office/drawing/2014/main" id="{09C3E4B2-33FE-6C45-B869-2963BA152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10404" cy="6857999"/>
          </a:xfrm>
          <a:prstGeom prst="rect">
            <a:avLst/>
          </a:prstGeom>
        </p:spPr>
      </p:pic>
      <p:sp>
        <p:nvSpPr>
          <p:cNvPr id="2" name="Dikdörtgen 1">
            <a:extLst>
              <a:ext uri="{FF2B5EF4-FFF2-40B4-BE49-F238E27FC236}">
                <a16:creationId xmlns:a16="http://schemas.microsoft.com/office/drawing/2014/main" id="{D48CC7BB-A63F-A543-B796-189C168F7DDA}"/>
              </a:ext>
            </a:extLst>
          </p:cNvPr>
          <p:cNvSpPr/>
          <p:nvPr/>
        </p:nvSpPr>
        <p:spPr>
          <a:xfrm>
            <a:off x="5855331" y="2138330"/>
            <a:ext cx="5398842" cy="3789649"/>
          </a:xfrm>
          <a:prstGeom prst="rect">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a:solidFill>
                  <a:schemeClr val="tx1"/>
                </a:solidFill>
                <a:latin typeface="Berlin Sans FB" panose="02000000000000000000" pitchFamily="2" charset="0"/>
                <a:ea typeface="Berlin Sans FB" panose="02000000000000000000" pitchFamily="2" charset="0"/>
              </a:rPr>
              <a:t>Mimar Sinan was born on May 29, 1489 in the village of Ağırnas in Kayseri. At the age of 22, he was taken to the Novice Boys’ Corps, which trained soldiers for the army. Sinan, who learned carpentry here, took part in construction works. He also had the opportunity to work with the leading architects of the era during this period.</a:t>
            </a:r>
          </a:p>
        </p:txBody>
      </p:sp>
    </p:spTree>
    <p:extLst>
      <p:ext uri="{BB962C8B-B14F-4D97-AF65-F5344CB8AC3E}">
        <p14:creationId xmlns:p14="http://schemas.microsoft.com/office/powerpoint/2010/main" val="274351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CF991F0A-E4D3-E54B-8143-A649BA26511B}"/>
              </a:ext>
            </a:extLst>
          </p:cNvPr>
          <p:cNvSpPr/>
          <p:nvPr/>
        </p:nvSpPr>
        <p:spPr>
          <a:xfrm>
            <a:off x="5892487" y="850031"/>
            <a:ext cx="5703165" cy="51579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a:solidFill>
                  <a:schemeClr val="tx1"/>
                </a:solidFill>
                <a:latin typeface="Berlin Sans FB" panose="020E0602020502020306" pitchFamily="34" charset="0"/>
              </a:rPr>
              <a:t>After the Battle of Çaldıran in 1514 and the Egyptian campaigns between 1516 and 1520, Sinan was taken to the Janissary Corps after his return to Istanbul.After the Mohaç expedition in 1526, she was appointed as the head of the ammunition.The successful completion of the construction of three ships that would pass over Lake Van in the Baghdad campaign earned Sinan the title of haseki. With this rank, he participated in the Corfu, Pulya and Moldavia campaigns.</a:t>
            </a:r>
          </a:p>
        </p:txBody>
      </p:sp>
      <p:pic>
        <p:nvPicPr>
          <p:cNvPr id="6" name="Resim 6">
            <a:extLst>
              <a:ext uri="{FF2B5EF4-FFF2-40B4-BE49-F238E27FC236}">
                <a16:creationId xmlns:a16="http://schemas.microsoft.com/office/drawing/2014/main" id="{1D05D8F0-3D56-6B40-91A1-E9C9ED718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81398" cy="6858000"/>
          </a:xfrm>
          <a:prstGeom prst="rect">
            <a:avLst/>
          </a:prstGeom>
        </p:spPr>
      </p:pic>
    </p:spTree>
    <p:extLst>
      <p:ext uri="{BB962C8B-B14F-4D97-AF65-F5344CB8AC3E}">
        <p14:creationId xmlns:p14="http://schemas.microsoft.com/office/powerpoint/2010/main" val="36356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B17E0052-DA35-9941-AD7E-DF78F160DDCD}"/>
              </a:ext>
            </a:extLst>
          </p:cNvPr>
          <p:cNvSpPr/>
          <p:nvPr/>
        </p:nvSpPr>
        <p:spPr>
          <a:xfrm>
            <a:off x="3691677" y="272143"/>
            <a:ext cx="7939473" cy="276720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a:solidFill>
                  <a:schemeClr val="tx1"/>
                </a:solidFill>
                <a:latin typeface="Berlin Sans FB" panose="020E0602020502020306" pitchFamily="34" charset="0"/>
              </a:rPr>
              <a:t>In the Karaboğdan Campaign in 1538, a bridge was needed for the army to cross the Prut River, and despite the efforts for days in the swampy area, the bridge could not be built. The task was given to Mimar Sinan by order of Damat Çelebi Lütfi Pasha, the vizier of Kanuni.</a:t>
            </a:r>
          </a:p>
        </p:txBody>
      </p:sp>
      <p:sp>
        <p:nvSpPr>
          <p:cNvPr id="7" name="Dikdörtgen 6">
            <a:extLst>
              <a:ext uri="{FF2B5EF4-FFF2-40B4-BE49-F238E27FC236}">
                <a16:creationId xmlns:a16="http://schemas.microsoft.com/office/drawing/2014/main" id="{54B27099-CA26-6041-9668-04D1D5BE716C}"/>
              </a:ext>
            </a:extLst>
          </p:cNvPr>
          <p:cNvSpPr/>
          <p:nvPr/>
        </p:nvSpPr>
        <p:spPr>
          <a:xfrm>
            <a:off x="3691677" y="3321696"/>
            <a:ext cx="7939473" cy="3264161"/>
          </a:xfrm>
          <a:prstGeom prst="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a:solidFill>
                  <a:schemeClr val="tx1"/>
                </a:solidFill>
                <a:latin typeface="Berlin Sans FB" panose="020E0602020502020306" pitchFamily="34" charset="0"/>
              </a:rPr>
              <a:t>In 1539, upon the death of Architect Acem Ali, he became the Chief Architect of the Palace in his place. Later, Sinan, who took on various tasks to meet the army’s building needs, improved himself with the different architectural structures he observed in the places he went on an expedition. Sinan, who lived in the most powerful period of the Ottoman Empire, Suleiman the Magnificent, II. Selim and III. He served as chief architect to three sultans, including Murat.</a:t>
            </a:r>
          </a:p>
        </p:txBody>
      </p:sp>
      <p:pic>
        <p:nvPicPr>
          <p:cNvPr id="8" name="Resim 8">
            <a:extLst>
              <a:ext uri="{FF2B5EF4-FFF2-40B4-BE49-F238E27FC236}">
                <a16:creationId xmlns:a16="http://schemas.microsoft.com/office/drawing/2014/main" id="{AB965C5E-3A44-814E-8881-C5001DFC4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69116" cy="6858000"/>
          </a:xfrm>
          <a:prstGeom prst="rect">
            <a:avLst/>
          </a:prstGeom>
        </p:spPr>
      </p:pic>
    </p:spTree>
    <p:extLst>
      <p:ext uri="{BB962C8B-B14F-4D97-AF65-F5344CB8AC3E}">
        <p14:creationId xmlns:p14="http://schemas.microsoft.com/office/powerpoint/2010/main" val="97263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ADE8E08-091D-0E4D-BB0C-C80BF9E9C714}"/>
              </a:ext>
            </a:extLst>
          </p:cNvPr>
          <p:cNvSpPr/>
          <p:nvPr/>
        </p:nvSpPr>
        <p:spPr>
          <a:xfrm>
            <a:off x="8326624" y="1322792"/>
            <a:ext cx="3209868" cy="493738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a:solidFill>
                  <a:schemeClr val="tx1"/>
                </a:solidFill>
                <a:latin typeface="Berlin Sans FB" panose="020E0602020502020306" pitchFamily="34" charset="0"/>
              </a:rPr>
              <a:t>The mausoleum of Sinan, who left hundreds of architectural works behind when she passed away on July 17, 1588 in Istanbul, is a plain structure with white stone, in front of the Golden Horn wall in the Süleymaniye Complex.</a:t>
            </a:r>
          </a:p>
        </p:txBody>
      </p:sp>
      <p:pic>
        <p:nvPicPr>
          <p:cNvPr id="5" name="Resim 5">
            <a:extLst>
              <a:ext uri="{FF2B5EF4-FFF2-40B4-BE49-F238E27FC236}">
                <a16:creationId xmlns:a16="http://schemas.microsoft.com/office/drawing/2014/main" id="{90BDA0EB-C1E8-A24E-A702-1BCBD1364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7" y="1297349"/>
            <a:ext cx="7500260" cy="4962825"/>
          </a:xfrm>
          <a:prstGeom prst="rect">
            <a:avLst/>
          </a:prstGeom>
        </p:spPr>
      </p:pic>
    </p:spTree>
    <p:extLst>
      <p:ext uri="{BB962C8B-B14F-4D97-AF65-F5344CB8AC3E}">
        <p14:creationId xmlns:p14="http://schemas.microsoft.com/office/powerpoint/2010/main" val="168733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A3C4D3DC-BCEC-FC45-9264-DB1E2051E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08" y="747932"/>
            <a:ext cx="5427115" cy="4328124"/>
          </a:xfrm>
          <a:prstGeom prst="rect">
            <a:avLst/>
          </a:prstGeom>
        </p:spPr>
      </p:pic>
      <p:sp>
        <p:nvSpPr>
          <p:cNvPr id="5" name="Dikdörtgen 4">
            <a:extLst>
              <a:ext uri="{FF2B5EF4-FFF2-40B4-BE49-F238E27FC236}">
                <a16:creationId xmlns:a16="http://schemas.microsoft.com/office/drawing/2014/main" id="{B446C245-FC46-C04E-B58C-6F4AC4969750}"/>
              </a:ext>
            </a:extLst>
          </p:cNvPr>
          <p:cNvSpPr/>
          <p:nvPr/>
        </p:nvSpPr>
        <p:spPr>
          <a:xfrm rot="10800000" flipV="1">
            <a:off x="2263224" y="5471124"/>
            <a:ext cx="1896481" cy="86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a:solidFill>
                  <a:srgbClr val="FF0000"/>
                </a:solidFill>
                <a:latin typeface="Bernard MT Condensed" panose="02050806060905020404" pitchFamily="18" charset="0"/>
              </a:rPr>
              <a:t>SÜLEYMANİYE MOSQUE</a:t>
            </a:r>
          </a:p>
        </p:txBody>
      </p:sp>
      <p:pic>
        <p:nvPicPr>
          <p:cNvPr id="6" name="Resim 6">
            <a:extLst>
              <a:ext uri="{FF2B5EF4-FFF2-40B4-BE49-F238E27FC236}">
                <a16:creationId xmlns:a16="http://schemas.microsoft.com/office/drawing/2014/main" id="{9A3C8EEB-1D8C-1A4C-AB95-5C1091E18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868" y="747932"/>
            <a:ext cx="5517189" cy="4328124"/>
          </a:xfrm>
          <a:prstGeom prst="rect">
            <a:avLst/>
          </a:prstGeom>
        </p:spPr>
      </p:pic>
      <p:sp>
        <p:nvSpPr>
          <p:cNvPr id="7" name="Dikdörtgen 6">
            <a:extLst>
              <a:ext uri="{FF2B5EF4-FFF2-40B4-BE49-F238E27FC236}">
                <a16:creationId xmlns:a16="http://schemas.microsoft.com/office/drawing/2014/main" id="{0496E2B9-E0C9-5E42-9F9E-48A5CB99F4B3}"/>
              </a:ext>
            </a:extLst>
          </p:cNvPr>
          <p:cNvSpPr/>
          <p:nvPr/>
        </p:nvSpPr>
        <p:spPr>
          <a:xfrm>
            <a:off x="7773240" y="5242655"/>
            <a:ext cx="2322444" cy="630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a:solidFill>
                  <a:srgbClr val="FF0000"/>
                </a:solidFill>
                <a:latin typeface="Bernard MT Condensed" panose="02050806060905020404" pitchFamily="18" charset="0"/>
              </a:rPr>
              <a:t>HASEKİ KULLIYE </a:t>
            </a:r>
          </a:p>
        </p:txBody>
      </p:sp>
    </p:spTree>
    <p:extLst>
      <p:ext uri="{BB962C8B-B14F-4D97-AF65-F5344CB8AC3E}">
        <p14:creationId xmlns:p14="http://schemas.microsoft.com/office/powerpoint/2010/main" val="333910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8E86555F-B521-3A4A-8E3C-DF4C702A0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81" y="790769"/>
            <a:ext cx="5491726" cy="4484070"/>
          </a:xfrm>
          <a:prstGeom prst="rect">
            <a:avLst/>
          </a:prstGeom>
        </p:spPr>
      </p:pic>
      <p:sp>
        <p:nvSpPr>
          <p:cNvPr id="5" name="Dikdörtgen 4">
            <a:extLst>
              <a:ext uri="{FF2B5EF4-FFF2-40B4-BE49-F238E27FC236}">
                <a16:creationId xmlns:a16="http://schemas.microsoft.com/office/drawing/2014/main" id="{25A8037A-C7EC-4E44-BD88-F6FE2BD4B9A8}"/>
              </a:ext>
            </a:extLst>
          </p:cNvPr>
          <p:cNvSpPr/>
          <p:nvPr/>
        </p:nvSpPr>
        <p:spPr>
          <a:xfrm>
            <a:off x="2270557" y="5486873"/>
            <a:ext cx="2381606" cy="6185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a:solidFill>
                  <a:srgbClr val="FF0000"/>
                </a:solidFill>
                <a:latin typeface="Bernard MT Condensed" panose="02050806060905020404" pitchFamily="18" charset="0"/>
              </a:rPr>
              <a:t>SELİMİYE MOSQUE </a:t>
            </a:r>
          </a:p>
        </p:txBody>
      </p:sp>
      <p:pic>
        <p:nvPicPr>
          <p:cNvPr id="6" name="Resim 6">
            <a:extLst>
              <a:ext uri="{FF2B5EF4-FFF2-40B4-BE49-F238E27FC236}">
                <a16:creationId xmlns:a16="http://schemas.microsoft.com/office/drawing/2014/main" id="{7A7A7CAF-B33F-6242-B2FA-672C0FF5B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799" y="790769"/>
            <a:ext cx="5329120" cy="4450938"/>
          </a:xfrm>
          <a:prstGeom prst="rect">
            <a:avLst/>
          </a:prstGeom>
        </p:spPr>
      </p:pic>
      <p:sp>
        <p:nvSpPr>
          <p:cNvPr id="7" name="Dikdörtgen 6">
            <a:extLst>
              <a:ext uri="{FF2B5EF4-FFF2-40B4-BE49-F238E27FC236}">
                <a16:creationId xmlns:a16="http://schemas.microsoft.com/office/drawing/2014/main" id="{4FEB3938-7A96-054D-BDD9-4B0CC5D49A96}"/>
              </a:ext>
            </a:extLst>
          </p:cNvPr>
          <p:cNvSpPr/>
          <p:nvPr/>
        </p:nvSpPr>
        <p:spPr>
          <a:xfrm>
            <a:off x="7598658" y="5486873"/>
            <a:ext cx="2819401" cy="559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a:solidFill>
                  <a:srgbClr val="FF0000"/>
                </a:solidFill>
                <a:latin typeface="Bernard MT Condensed" panose="02050806060905020404" pitchFamily="18" charset="0"/>
              </a:rPr>
              <a:t>OLD VALIDE MOSQUE</a:t>
            </a:r>
          </a:p>
        </p:txBody>
      </p:sp>
    </p:spTree>
    <p:extLst>
      <p:ext uri="{BB962C8B-B14F-4D97-AF65-F5344CB8AC3E}">
        <p14:creationId xmlns:p14="http://schemas.microsoft.com/office/powerpoint/2010/main" val="157121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0130D871-334C-FA43-9010-FD4F4EA7C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992" y="731499"/>
            <a:ext cx="5182337" cy="4273564"/>
          </a:xfrm>
          <a:prstGeom prst="rect">
            <a:avLst/>
          </a:prstGeom>
        </p:spPr>
      </p:pic>
      <p:sp>
        <p:nvSpPr>
          <p:cNvPr id="5" name="Dikdörtgen 4">
            <a:extLst>
              <a:ext uri="{FF2B5EF4-FFF2-40B4-BE49-F238E27FC236}">
                <a16:creationId xmlns:a16="http://schemas.microsoft.com/office/drawing/2014/main" id="{5F91E605-EBC7-7A46-894B-AADE97B94377}"/>
              </a:ext>
            </a:extLst>
          </p:cNvPr>
          <p:cNvSpPr/>
          <p:nvPr/>
        </p:nvSpPr>
        <p:spPr>
          <a:xfrm>
            <a:off x="2175590" y="5131904"/>
            <a:ext cx="1991140" cy="583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a:solidFill>
                  <a:srgbClr val="FF0000"/>
                </a:solidFill>
                <a:latin typeface="Bernard MT Condensed" panose="02050806060905020404" pitchFamily="18" charset="0"/>
              </a:rPr>
              <a:t>SEHZADE MOSQUE</a:t>
            </a:r>
          </a:p>
        </p:txBody>
      </p:sp>
      <p:pic>
        <p:nvPicPr>
          <p:cNvPr id="2" name="Resim 2">
            <a:extLst>
              <a:ext uri="{FF2B5EF4-FFF2-40B4-BE49-F238E27FC236}">
                <a16:creationId xmlns:a16="http://schemas.microsoft.com/office/drawing/2014/main" id="{D5D3BF47-ECDC-C445-BF67-36A160DB3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849" y="731499"/>
            <a:ext cx="5588000" cy="4168745"/>
          </a:xfrm>
          <a:prstGeom prst="rect">
            <a:avLst/>
          </a:prstGeom>
        </p:spPr>
      </p:pic>
      <p:sp>
        <p:nvSpPr>
          <p:cNvPr id="3" name="Dikdörtgen 2">
            <a:extLst>
              <a:ext uri="{FF2B5EF4-FFF2-40B4-BE49-F238E27FC236}">
                <a16:creationId xmlns:a16="http://schemas.microsoft.com/office/drawing/2014/main" id="{CF0D2B44-882E-C14F-AE71-FD3A99FCBBFA}"/>
              </a:ext>
            </a:extLst>
          </p:cNvPr>
          <p:cNvSpPr/>
          <p:nvPr/>
        </p:nvSpPr>
        <p:spPr>
          <a:xfrm>
            <a:off x="7879285" y="5131904"/>
            <a:ext cx="2346109" cy="583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a:solidFill>
                  <a:srgbClr val="FF0000"/>
                </a:solidFill>
                <a:latin typeface="Bernard MT Condensed" panose="02050806060905020404" pitchFamily="18" charset="0"/>
              </a:rPr>
              <a:t>MİHRİMAH SULTAN MOSQUE</a:t>
            </a:r>
          </a:p>
        </p:txBody>
      </p:sp>
    </p:spTree>
    <p:extLst>
      <p:ext uri="{BB962C8B-B14F-4D97-AF65-F5344CB8AC3E}">
        <p14:creationId xmlns:p14="http://schemas.microsoft.com/office/powerpoint/2010/main" val="106857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40C7BDF7-55A8-2A42-8172-A5C6702B5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99" y="915951"/>
            <a:ext cx="5473621" cy="4195379"/>
          </a:xfrm>
          <a:prstGeom prst="rect">
            <a:avLst/>
          </a:prstGeom>
        </p:spPr>
      </p:pic>
      <p:sp>
        <p:nvSpPr>
          <p:cNvPr id="5" name="Dikdörtgen 4">
            <a:extLst>
              <a:ext uri="{FF2B5EF4-FFF2-40B4-BE49-F238E27FC236}">
                <a16:creationId xmlns:a16="http://schemas.microsoft.com/office/drawing/2014/main" id="{87C7C8BB-D465-9146-BE7B-0EBFFEFAE9A1}"/>
              </a:ext>
            </a:extLst>
          </p:cNvPr>
          <p:cNvSpPr/>
          <p:nvPr/>
        </p:nvSpPr>
        <p:spPr>
          <a:xfrm>
            <a:off x="1757805" y="5342388"/>
            <a:ext cx="2748407" cy="583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a:solidFill>
                  <a:srgbClr val="FF0000"/>
                </a:solidFill>
                <a:latin typeface="Bernard MT Condensed" panose="02050806060905020404" pitchFamily="18" charset="0"/>
              </a:rPr>
              <a:t>SOKULLU MEHMED PASA BRIDGE </a:t>
            </a:r>
          </a:p>
        </p:txBody>
      </p:sp>
      <p:pic>
        <p:nvPicPr>
          <p:cNvPr id="6" name="Resim 6">
            <a:extLst>
              <a:ext uri="{FF2B5EF4-FFF2-40B4-BE49-F238E27FC236}">
                <a16:creationId xmlns:a16="http://schemas.microsoft.com/office/drawing/2014/main" id="{FC01EB9F-13D9-5D4F-A526-672323FFC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789" y="915951"/>
            <a:ext cx="5192012" cy="4143581"/>
          </a:xfrm>
          <a:prstGeom prst="rect">
            <a:avLst/>
          </a:prstGeom>
        </p:spPr>
      </p:pic>
      <p:sp>
        <p:nvSpPr>
          <p:cNvPr id="7" name="Dikdörtgen 6">
            <a:extLst>
              <a:ext uri="{FF2B5EF4-FFF2-40B4-BE49-F238E27FC236}">
                <a16:creationId xmlns:a16="http://schemas.microsoft.com/office/drawing/2014/main" id="{54AE8665-70A1-8840-BCDB-C1A30107C141}"/>
              </a:ext>
            </a:extLst>
          </p:cNvPr>
          <p:cNvSpPr/>
          <p:nvPr/>
        </p:nvSpPr>
        <p:spPr>
          <a:xfrm>
            <a:off x="7856172" y="5295059"/>
            <a:ext cx="2689245" cy="630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a:solidFill>
                  <a:srgbClr val="FF0000"/>
                </a:solidFill>
                <a:latin typeface="Bernard MT Condensed" panose="02050806060905020404" pitchFamily="18" charset="0"/>
              </a:rPr>
              <a:t>KILIÇ ALİ PAŞA MOSQUE </a:t>
            </a:r>
          </a:p>
        </p:txBody>
      </p:sp>
    </p:spTree>
    <p:extLst>
      <p:ext uri="{BB962C8B-B14F-4D97-AF65-F5344CB8AC3E}">
        <p14:creationId xmlns:p14="http://schemas.microsoft.com/office/powerpoint/2010/main" val="146250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874641A9-6E42-034D-802A-48D3A11B1959}"/>
              </a:ext>
            </a:extLst>
          </p:cNvPr>
          <p:cNvSpPr/>
          <p:nvPr/>
        </p:nvSpPr>
        <p:spPr>
          <a:xfrm>
            <a:off x="5950699" y="0"/>
            <a:ext cx="1453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extLst>
              <a:ext uri="{FF2B5EF4-FFF2-40B4-BE49-F238E27FC236}">
                <a16:creationId xmlns:a16="http://schemas.microsoft.com/office/drawing/2014/main" id="{BCD3076E-7429-CC4E-83D1-8E8D05B92826}"/>
              </a:ext>
            </a:extLst>
          </p:cNvPr>
          <p:cNvSpPr/>
          <p:nvPr/>
        </p:nvSpPr>
        <p:spPr>
          <a:xfrm>
            <a:off x="907774" y="594217"/>
            <a:ext cx="3813314" cy="648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a:solidFill>
                  <a:srgbClr val="FF0000"/>
                </a:solidFill>
                <a:latin typeface="Berlin Sans FB" panose="020E0602020502020306" pitchFamily="34" charset="0"/>
              </a:rPr>
              <a:t>REFERENCES </a:t>
            </a:r>
          </a:p>
        </p:txBody>
      </p:sp>
      <p:sp>
        <p:nvSpPr>
          <p:cNvPr id="7" name="Dikdörtgen 6">
            <a:extLst>
              <a:ext uri="{FF2B5EF4-FFF2-40B4-BE49-F238E27FC236}">
                <a16:creationId xmlns:a16="http://schemas.microsoft.com/office/drawing/2014/main" id="{8CCC05CF-2315-DC44-8E58-04FAE37AA94D}"/>
              </a:ext>
            </a:extLst>
          </p:cNvPr>
          <p:cNvSpPr/>
          <p:nvPr/>
        </p:nvSpPr>
        <p:spPr>
          <a:xfrm>
            <a:off x="137725" y="1645279"/>
            <a:ext cx="5552661" cy="1227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tr-TR" sz="2400" b="1" i="1">
                <a:solidFill>
                  <a:schemeClr val="tx1"/>
                </a:solidFill>
                <a:hlinkClick r:id="rId2"/>
              </a:rPr>
              <a:t>https://www.star.com.tr/yasam/mimar-sinan-kimdir-mimar-sinan-eserleri-nelerdir-iste-hayati-haber-1497736/</a:t>
            </a:r>
            <a:endParaRPr lang="tr-TR" sz="2400" b="1" i="1">
              <a:solidFill>
                <a:schemeClr val="tx1"/>
              </a:solidFill>
            </a:endParaRPr>
          </a:p>
          <a:p>
            <a:pPr marL="342900" indent="-342900" algn="ctr">
              <a:buFont typeface="Arial" panose="020B0604020202020204" pitchFamily="34" charset="0"/>
              <a:buChar char="•"/>
            </a:pPr>
            <a:endParaRPr lang="tr-TR" b="1"/>
          </a:p>
        </p:txBody>
      </p:sp>
      <p:sp>
        <p:nvSpPr>
          <p:cNvPr id="8" name="Dikdörtgen 7">
            <a:extLst>
              <a:ext uri="{FF2B5EF4-FFF2-40B4-BE49-F238E27FC236}">
                <a16:creationId xmlns:a16="http://schemas.microsoft.com/office/drawing/2014/main" id="{540AAB6D-ADFC-DD40-BBA8-0D210DAC2902}"/>
              </a:ext>
            </a:extLst>
          </p:cNvPr>
          <p:cNvSpPr/>
          <p:nvPr/>
        </p:nvSpPr>
        <p:spPr>
          <a:xfrm>
            <a:off x="6671518" y="2578730"/>
            <a:ext cx="4641574" cy="589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a:solidFill>
                  <a:srgbClr val="00B0F0"/>
                </a:solidFill>
                <a:latin typeface="Bernard MT Condensed" panose="02050806060905020404" pitchFamily="18" charset="0"/>
              </a:rPr>
              <a:t>NURULLAH SLAZALP</a:t>
            </a:r>
          </a:p>
        </p:txBody>
      </p:sp>
      <p:sp>
        <p:nvSpPr>
          <p:cNvPr id="9" name="Dikdörtgen 8">
            <a:extLst>
              <a:ext uri="{FF2B5EF4-FFF2-40B4-BE49-F238E27FC236}">
                <a16:creationId xmlns:a16="http://schemas.microsoft.com/office/drawing/2014/main" id="{53669A1B-47EF-7446-B412-905EFB808A1E}"/>
              </a:ext>
            </a:extLst>
          </p:cNvPr>
          <p:cNvSpPr/>
          <p:nvPr/>
        </p:nvSpPr>
        <p:spPr>
          <a:xfrm>
            <a:off x="8050688" y="3310382"/>
            <a:ext cx="1883234" cy="759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a:solidFill>
                  <a:srgbClr val="00B0F0"/>
                </a:solidFill>
                <a:latin typeface="Bernard MT Condensed" panose="02050806060905020404" pitchFamily="18" charset="0"/>
              </a:rPr>
              <a:t>11/A 50</a:t>
            </a:r>
          </a:p>
        </p:txBody>
      </p:sp>
      <p:sp>
        <p:nvSpPr>
          <p:cNvPr id="10" name="Dikdörtgen 9">
            <a:extLst>
              <a:ext uri="{FF2B5EF4-FFF2-40B4-BE49-F238E27FC236}">
                <a16:creationId xmlns:a16="http://schemas.microsoft.com/office/drawing/2014/main" id="{3E676DD5-E2BA-F44D-B59F-508976F1B102}"/>
              </a:ext>
            </a:extLst>
          </p:cNvPr>
          <p:cNvSpPr/>
          <p:nvPr/>
        </p:nvSpPr>
        <p:spPr>
          <a:xfrm>
            <a:off x="6356313" y="486303"/>
            <a:ext cx="5292351" cy="1227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a:solidFill>
                  <a:schemeClr val="accent6"/>
                </a:solidFill>
                <a:latin typeface="Algerian" pitchFamily="82" charset="0"/>
              </a:rPr>
              <a:t>THANKS FOR LİSTENİNG TO ME 😁 </a:t>
            </a:r>
          </a:p>
        </p:txBody>
      </p:sp>
    </p:spTree>
    <p:extLst>
      <p:ext uri="{BB962C8B-B14F-4D97-AF65-F5344CB8AC3E}">
        <p14:creationId xmlns:p14="http://schemas.microsoft.com/office/powerpoint/2010/main" val="370713817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9</Slides>
  <Notes>0</Notes>
  <HiddenSlides>0</HiddenSlide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aycagvn7@gmail.com</dc:creator>
  <cp:lastModifiedBy>aycagvn7@gmail.com</cp:lastModifiedBy>
  <cp:revision>3</cp:revision>
  <dcterms:created xsi:type="dcterms:W3CDTF">2021-11-29T18:36:08Z</dcterms:created>
  <dcterms:modified xsi:type="dcterms:W3CDTF">2021-11-29T20:02:45Z</dcterms:modified>
</cp:coreProperties>
</file>