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69" r:id="rId16"/>
    <p:sldId id="270" r:id="rId17"/>
    <p:sldId id="278" r:id="rId18"/>
    <p:sldId id="279" r:id="rId19"/>
    <p:sldId id="272" r:id="rId20"/>
    <p:sldId id="273" r:id="rId21"/>
    <p:sldId id="274" r:id="rId22"/>
    <p:sldId id="276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toyu.com/" TargetMode="External"/><Relationship Id="rId2" Type="http://schemas.openxmlformats.org/officeDocument/2006/relationships/hyperlink" Target="http://www.themagger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532C5D-5107-4F41-B287-6350C7AD67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/>
              <a:t>UZBEKISTAN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9CB74B0-A9E0-4CCA-AA75-ED3DE1CA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292817"/>
          </a:xfrm>
        </p:spPr>
        <p:txBody>
          <a:bodyPr>
            <a:normAutofit/>
          </a:bodyPr>
          <a:lstStyle/>
          <a:p>
            <a:pPr algn="l"/>
            <a:r>
              <a:rPr lang="tr-TR" dirty="0"/>
              <a:t>PREFERENCE:                                               TEACHER:</a:t>
            </a:r>
          </a:p>
          <a:p>
            <a:pPr algn="l"/>
            <a:r>
              <a:rPr lang="tr-TR" dirty="0"/>
              <a:t>NAME: SHAKHZODA                                       ESRA ERKAN YILMAZ</a:t>
            </a:r>
          </a:p>
          <a:p>
            <a:pPr algn="l"/>
            <a:r>
              <a:rPr lang="tr-TR" dirty="0"/>
              <a:t>SURNAME: KHILIKULOVA</a:t>
            </a:r>
          </a:p>
          <a:p>
            <a:pPr algn="l"/>
            <a:r>
              <a:rPr lang="tr-TR" dirty="0"/>
              <a:t>CLASS/NUMBER: 10/A 104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224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F9BC15-79C0-482A-A2DE-4115F1E7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26A6BB82-B82C-43DD-838B-B0E4250D6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479" y="208433"/>
            <a:ext cx="7356745" cy="64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13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1B565B-1C0A-4323-9933-ED3880FD1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6079D5B-D560-468C-8510-ACDB4D7E0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607" y="227513"/>
            <a:ext cx="6254067" cy="64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88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F02859-5DBC-4B13-864E-FEC376339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91263A3-41B0-4E81-9A99-886E29F14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698" y="387794"/>
            <a:ext cx="7592876" cy="60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8948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DA5CED-3B2C-48B9-9229-7306EB20D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29C6BA1-EE1A-4763-B626-16899BA86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697" y="1270000"/>
            <a:ext cx="4579928" cy="471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8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441624-C5C3-40CF-8459-8791A8FA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02738C8-5AA1-41B2-8B64-8AF74025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60" y="375444"/>
            <a:ext cx="9012642" cy="48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3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F5368B-FA0C-4CD3-9575-F13CD072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UZBEKISTAN TRADITIONAL FOOD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D7B467F-5E9D-4D06-82E9-9DCF08E0A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721" y="1408113"/>
            <a:ext cx="5573954" cy="53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979549-48A6-4E1E-A81D-92949071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B0BB675-C4FB-4B08-A311-D1537A9A50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416" y="2253369"/>
            <a:ext cx="4606843" cy="3788655"/>
          </a:xfrm>
          <a:prstGeom prst="rect">
            <a:avLst/>
          </a:prstGeom>
        </p:spPr>
      </p:pic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B11732CE-2E9A-4294-B99D-FD8A0E4D4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35487" y="2160587"/>
            <a:ext cx="383567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7D4FFF56-982A-40EB-B277-832C641C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067B45A-F08E-409E-A929-6EE354B85C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3" y="2449950"/>
            <a:ext cx="4183062" cy="3302712"/>
          </a:xfrm>
          <a:prstGeom prst="rect">
            <a:avLst/>
          </a:prstGeom>
        </p:spPr>
      </p:pic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05926A8C-8889-4174-91EF-ACC98A84F7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1950" y="2290309"/>
            <a:ext cx="4560112" cy="32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8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3B54DD-903F-4CD3-A520-7D66D33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07EA220-9AAE-4AB8-BF0B-59F506495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42" y="531813"/>
            <a:ext cx="6488058" cy="57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265789-C0EF-4D0B-BFAE-4AD5EEC7F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9E91BCC-7B0E-4748-ACE2-C62B98B51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551" y="388288"/>
            <a:ext cx="5895974" cy="60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8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0E5881B-162F-4C7C-996C-A2DBABCA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2A40700-EDD5-41AA-9E12-BCB6B6566B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9738" y="2335687"/>
            <a:ext cx="4539550" cy="3331688"/>
          </a:xfrm>
          <a:prstGeom prst="rect">
            <a:avLst/>
          </a:prstGeom>
        </p:spPr>
      </p:pic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A249970B-F17A-4DF2-B282-5EEBE7BE6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44597" y="2160588"/>
            <a:ext cx="3874505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01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44100A-12E8-47D2-9557-E6D999A7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01D6CA95-A20B-4AEF-9958-59FC51EFB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982" y="1352550"/>
            <a:ext cx="8545410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9E4641-E3B4-43F2-BC05-AB81830E1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825D0B91-36E4-4E24-B67C-2185C2001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609600"/>
            <a:ext cx="84041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225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98EFD5-D5CA-4923-B44A-CF23E5C7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RESOURCES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F97955-0BDF-4F95-B740-3237E39EC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www.themagger.com</a:t>
            </a:r>
            <a:r>
              <a:rPr lang="tr-TR" dirty="0"/>
              <a:t> </a:t>
            </a:r>
          </a:p>
          <a:p>
            <a:r>
              <a:rPr lang="tr-TR" dirty="0">
                <a:hlinkClick r:id="rId3"/>
              </a:rPr>
              <a:t>www.turktoyu.com</a:t>
            </a:r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60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28FE8F-881B-4E0B-B3C5-0C112B74E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THANK YOU FOR LİSTENİNG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EC9D004-112A-4135-B40F-63520CB37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22" y="2024459"/>
            <a:ext cx="9048529" cy="32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3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C6C8BC2-6D81-46FD-AC4A-F0978BD1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08073A73-B883-406E-9CA9-081BAA3E0F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UZBEKISTAN, OFFİCİALLY THE REPUBLİC OF UZBEKISTAN, İS A CONTRY IN CENTRAL ASİA AND İS ONE THE 7 İNDEPENDENTTURKİSH STATES.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F14E0B24-748D-4D58-92AF-9BF8691670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70525" y="2272482"/>
            <a:ext cx="4184650" cy="33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3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0ABC46-5690-452C-B13C-9459FFBC0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PLACES TO VİSİT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150AEEE-FE01-4BC9-8649-258785644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964" y="1373981"/>
            <a:ext cx="5172136" cy="505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3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016B3C-A8A8-4D12-AF27-9318ADDF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COAT OF ARMS UZBEKISTAN</a:t>
            </a:r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B71DF891-A5EC-4D62-8658-794C3E88C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006" y="1574006"/>
            <a:ext cx="5112919" cy="512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1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D34D64-73E1-4CF5-AD00-51B8CCE3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UZBEKISTAN TRADIDIONAL CLOTHES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30B97E97-A6AD-4316-9D06-43DB29A20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424" y="1455738"/>
            <a:ext cx="3789251" cy="521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A285D8-E2B2-4544-9EB7-13CC85C8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TASHKENT THE CAPITAL OF UZBEKISTAN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B849F0-3B41-4A3A-AFBF-69BD1AE52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9600" dirty="0"/>
              <a:t>TASHKENT</a:t>
            </a:r>
          </a:p>
        </p:txBody>
      </p:sp>
    </p:spTree>
    <p:extLst>
      <p:ext uri="{BB962C8B-B14F-4D97-AF65-F5344CB8AC3E}">
        <p14:creationId xmlns:p14="http://schemas.microsoft.com/office/powerpoint/2010/main" val="306996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291C58-0A16-44EA-AF40-BBDDB635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74105AD7-218C-410A-ADF9-ABBB0FE0D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43" y="265113"/>
            <a:ext cx="9253988" cy="61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57AEB7-4837-4DE1-B673-A3D0CBFF4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869E52A-9E46-4F5B-8945-4B394919C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512763"/>
            <a:ext cx="9475655" cy="566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5598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Yüzeyler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91</Words>
  <Application>Microsoft Office PowerPoint</Application>
  <PresentationFormat>Geniş ekran</PresentationFormat>
  <Paragraphs>29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Yüzeyler</vt:lpstr>
      <vt:lpstr>UZBEKISTAN</vt:lpstr>
      <vt:lpstr>PowerPoint Sunusu</vt:lpstr>
      <vt:lpstr>PowerPoint Sunusu</vt:lpstr>
      <vt:lpstr>PLACES TO VİSİT</vt:lpstr>
      <vt:lpstr>COAT OF ARMS UZBEKISTAN</vt:lpstr>
      <vt:lpstr>UZBEKISTAN TRADIDIONAL CLOTHES</vt:lpstr>
      <vt:lpstr>TASHKENT THE CAPITAL OF UZBEKISTAN</vt:lpstr>
      <vt:lpstr> </vt:lpstr>
      <vt:lpstr> </vt:lpstr>
      <vt:lpstr> </vt:lpstr>
      <vt:lpstr> </vt:lpstr>
      <vt:lpstr> </vt:lpstr>
      <vt:lpstr> </vt:lpstr>
      <vt:lpstr> </vt:lpstr>
      <vt:lpstr>UZBEKISTAN TRADITIONAL FOOD</vt:lpstr>
      <vt:lpstr> </vt:lpstr>
      <vt:lpstr> </vt:lpstr>
      <vt:lpstr> </vt:lpstr>
      <vt:lpstr> </vt:lpstr>
      <vt:lpstr> </vt:lpstr>
      <vt:lpstr> </vt:lpstr>
      <vt:lpstr>RESOURCES</vt:lpstr>
      <vt:lpstr>THANK YOU FOR LİSTENİNG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UZBEKISTAN</dc:title>
  <dc:creator>Defne</dc:creator>
  <cp:lastModifiedBy>Defne</cp:lastModifiedBy>
  <cp:revision>1</cp:revision>
  <dcterms:created xsi:type="dcterms:W3CDTF">2021-12-07T17:40:40Z</dcterms:created>
  <dcterms:modified xsi:type="dcterms:W3CDTF">2021-12-07T18:28:55Z</dcterms:modified>
</cp:coreProperties>
</file>