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64C9E4E-3EC7-054E-9C4F-2D7E9513C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7370E8A-6D07-AF48-A586-4DD3D26EA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1A80269-F4AC-6E48-B2FB-C351C4A20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EEF9-8B41-9E43-9443-4EB766F47B72}" type="datetimeFigureOut">
              <a:rPr lang="tr-TR" smtClean="0"/>
              <a:t>12.03.2022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23467F5-9ED3-1043-B288-93EFF78BE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3A002E8-7E88-9644-99CD-9CBB4D56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7B50-7700-2C47-BECE-F35E17AD49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5847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1180C89-4014-2549-A827-4081CD9C7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DB57E61-3EA0-7243-8FF1-59F881423F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A3BFFD9-F639-8241-BEE2-9DC7C0A80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EEF9-8B41-9E43-9443-4EB766F47B72}" type="datetimeFigureOut">
              <a:rPr lang="tr-TR" smtClean="0"/>
              <a:t>12.03.2022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159D473-D7CF-C743-B7AE-5B35FD01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7102505-DD44-2F4B-84F1-F2A895B29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7B50-7700-2C47-BECE-F35E17AD49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7062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D242D3E-AF7D-684A-B1C9-14B84AD8BF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F19E699-88F5-F445-9966-0CA9243A22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91AB94F-C314-F845-9A1B-BFEB5AF66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EEF9-8B41-9E43-9443-4EB766F47B72}" type="datetimeFigureOut">
              <a:rPr lang="tr-TR" smtClean="0"/>
              <a:t>12.03.2022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16692A6-EC90-8C47-8A62-A723614A4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52A0500-DD96-494C-8773-A0039661E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7B50-7700-2C47-BECE-F35E17AD49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554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075460C-6268-8745-A92B-F4D926C70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2CE360-2D75-154B-8A45-82D3105A3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477EDF8-D6C5-EE4F-83AF-85AB4A3E1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EEF9-8B41-9E43-9443-4EB766F47B72}" type="datetimeFigureOut">
              <a:rPr lang="tr-TR" smtClean="0"/>
              <a:t>12.03.2022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1922358-DEA8-204C-966A-8AE72997A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0704ED8-863F-5749-A593-AC4DAD872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7B50-7700-2C47-BECE-F35E17AD49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679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2B24DE-ED23-DE4C-A423-38FB3A747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10A50FF-DAC9-9C46-A41F-E22EE26D7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6D3D85F-D625-E34A-8B5C-4A2065189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EEF9-8B41-9E43-9443-4EB766F47B72}" type="datetimeFigureOut">
              <a:rPr lang="tr-TR" smtClean="0"/>
              <a:t>12.03.2022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47061C8-BEC5-BE46-B864-197EF194E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EDA0DEC-961A-0148-AA53-0D07F8E96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7B50-7700-2C47-BECE-F35E17AD49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3245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B02E91-DF8D-1F45-814C-886A3243E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66BD0D4-32C6-7D43-8A26-5BEB8BA85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7DF16EC-AC07-454E-8FA6-3CA9E1227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F0DA354-AC25-9D47-BE90-DAE5B784A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EEF9-8B41-9E43-9443-4EB766F47B72}" type="datetimeFigureOut">
              <a:rPr lang="tr-TR" smtClean="0"/>
              <a:t>12.03.2022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AE77E50-87F4-EF4C-AFCB-3ED4D3476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76DDA98-09A4-E94D-9F5A-60E06E9F1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7B50-7700-2C47-BECE-F35E17AD49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649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D9196C-24E2-4E4D-ACC0-856C9DB24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489A66D-D375-2B40-A86E-B6AE6E65A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B716F9B-E011-FF43-BB8D-2B75DF8C5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48A0206-999A-C04A-8F1C-CE2FB36512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5354E29-0077-F04A-AACC-935A82E846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1D3882B-BC5E-684E-BA6E-EA683DB1D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EEF9-8B41-9E43-9443-4EB766F47B72}" type="datetimeFigureOut">
              <a:rPr lang="tr-TR" smtClean="0"/>
              <a:t>12.03.2022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42AFBEB-6BCC-C44B-98B6-7A437F43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32736B5-95B5-D441-A7AD-BCD240EF4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7B50-7700-2C47-BECE-F35E17AD49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9865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A74EBBD-9F9B-7C47-A023-3B453DB53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1CDB03A-D625-C644-9321-51C86419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EEF9-8B41-9E43-9443-4EB766F47B72}" type="datetimeFigureOut">
              <a:rPr lang="tr-TR" smtClean="0"/>
              <a:t>12.03.2022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F0CC80C-2AFF-B64F-96CD-C66176C2F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8084B21-FE82-B940-8A2F-2C03090C5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7B50-7700-2C47-BECE-F35E17AD49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2360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D45C486-94A3-3047-B466-5BE9A425C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EEF9-8B41-9E43-9443-4EB766F47B72}" type="datetimeFigureOut">
              <a:rPr lang="tr-TR" smtClean="0"/>
              <a:t>12.03.2022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E645245-F61C-B240-A5F8-B0493BFC2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1B90F11-EF34-0D4C-9FA7-13F28C81B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7B50-7700-2C47-BECE-F35E17AD49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094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7F2BDC-7B96-9544-A4A9-1C9D20069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B4DE3D-B1D8-0945-A04B-09875062B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93B9ED0-879D-E54F-8C35-BAC8EEB12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0ADEB07-4A0E-1541-95D1-6D94873B1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EEF9-8B41-9E43-9443-4EB766F47B72}" type="datetimeFigureOut">
              <a:rPr lang="tr-TR" smtClean="0"/>
              <a:t>12.03.2022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9567FE3-0167-6340-96B8-DB0A0C97C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3D8C846-53BC-514B-A95C-7971348FD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7B50-7700-2C47-BECE-F35E17AD49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7043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C0B236-FA69-ED47-9A6F-22B8BB133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932C3BB0-53D1-D546-BD30-9B6B777E94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5802C3A-6F1C-BF47-A24F-D48CC662D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0D31F17-3E01-054E-AA46-D2D661619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EEF9-8B41-9E43-9443-4EB766F47B72}" type="datetimeFigureOut">
              <a:rPr lang="tr-TR" smtClean="0"/>
              <a:t>12.03.2022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BD96786-50BA-684F-8BE6-FD8E339D9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D27C699-2DA1-E044-AFF0-B11B2B12A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7B50-7700-2C47-BECE-F35E17AD49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765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0AB3F46-243D-D449-8098-E6A9F5536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74E9BF3-7561-F84C-B022-268A9A636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3ADA11D-9303-9649-97D1-874CDB0D4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BEEF9-8B41-9E43-9443-4EB766F47B72}" type="datetimeFigureOut">
              <a:rPr lang="tr-TR" smtClean="0"/>
              <a:t>12.03.2022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2B29BED-FD76-894F-9E69-656DB6626C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B0F641E-4573-5542-99CF-3BEEF1118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17B50-7700-2C47-BECE-F35E17AD49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201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D039E0-004C-0F43-8154-34C9D6F6F3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44FBC74-6356-3045-95CB-ADEE319E1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69E3C8A0-4FC9-E141-AD6C-867AB5AE1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4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63FC98-1454-194E-843C-8B392629D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FB0F5B10-6B57-8447-B45D-6EBCE407C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39192571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805F506-E9EC-AE4C-BCEB-631D83A16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242CD0B9-3B27-C842-B19F-CBF342462A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8449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2743CE-8EA4-0D4F-8830-FB7ABEAF7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314BA3EB-0C67-2B4B-A304-498C12569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7374856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87CA7B-0240-2947-9BB1-ED39DFDD5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7002391F-2E6F-1647-813A-4B5CE650A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6009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A3200D2-8FA7-FA41-B15E-95F240590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A00D4B88-8DC9-8F4C-813B-0DEA39A501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5249905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CCD03A-6532-AE40-AFF7-ABE97213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7C9CC38E-579A-634A-BA61-76FD1AE3E7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99125428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A909E7-BE25-B349-88F3-B8E1E9D75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D42B2803-17BF-EF41-A510-8CF7FF149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172"/>
            <a:ext cx="12275860" cy="6905171"/>
          </a:xfrm>
        </p:spPr>
      </p:pic>
    </p:spTree>
    <p:extLst>
      <p:ext uri="{BB962C8B-B14F-4D97-AF65-F5344CB8AC3E}">
        <p14:creationId xmlns:p14="http://schemas.microsoft.com/office/powerpoint/2010/main" val="641179718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41B132-430E-2F46-9138-291EE08E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CA1C6AEA-71CB-D24D-9A3A-D609FDE95D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23463385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F0D6EA-6B4C-7D4D-8D35-E09E81B65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813A0AFD-C295-C749-8DB2-0C83D1984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930882"/>
          </a:xfrm>
        </p:spPr>
      </p:pic>
    </p:spTree>
    <p:extLst>
      <p:ext uri="{BB962C8B-B14F-4D97-AF65-F5344CB8AC3E}">
        <p14:creationId xmlns:p14="http://schemas.microsoft.com/office/powerpoint/2010/main" val="70122376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133C08-5FC7-FD41-A32C-ED415839C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4C65B3CE-6C4E-9948-85E5-D36DB0F7B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450536" cy="7003427"/>
          </a:xfrm>
        </p:spPr>
      </p:pic>
    </p:spTree>
    <p:extLst>
      <p:ext uri="{BB962C8B-B14F-4D97-AF65-F5344CB8AC3E}">
        <p14:creationId xmlns:p14="http://schemas.microsoft.com/office/powerpoint/2010/main" val="341629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8EB49F-8692-294A-B60D-2DE085C0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E871BDC9-FF3E-B844-A37F-4B0223F04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2977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4E883E-4925-2142-BC41-E86F98FCB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38CE7EC0-9E81-9549-A4B5-6051CFA88B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2495575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A0A42B-B6F4-1741-9D7D-6EED8C1E0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356A50D8-4B85-434B-A125-47D9A4E635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5798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Geniş ekran</PresentationFormat>
  <Slides>14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905510778304</dc:creator>
  <cp:lastModifiedBy>905510778304</cp:lastModifiedBy>
  <cp:revision>2</cp:revision>
  <dcterms:created xsi:type="dcterms:W3CDTF">2022-03-12T15:11:20Z</dcterms:created>
  <dcterms:modified xsi:type="dcterms:W3CDTF">2022-03-12T15:34:11Z</dcterms:modified>
</cp:coreProperties>
</file>