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82569E-665A-D34B-89C6-88F28BA99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A5539A9-6817-8A4D-ABDA-A38970B07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AB83AF-997B-7144-980A-E70E58AC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773595-6CD1-9B4A-9C24-893F4FF2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4199E5-26F4-C446-BA57-96C7602E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80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700C41-35D9-2B44-92CC-020B7D51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27990D9-13D5-AC46-83B3-4DBD9F29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ABD7AC-3856-4341-AC99-86EE120D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98DD2B-61A3-8D4B-9941-E569C257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444CE8-C79A-8246-A5DE-1D652161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54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2FCD3B2-D61B-FD41-A166-297E01FF2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73B96B-2A6A-DB49-94CE-1D415A3D6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0703EC-AF87-4141-BFB2-78475EAB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5C2CCF-255A-B84B-BE94-1006F473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495997-1A50-5347-B94A-B6738A3C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81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C43A9E-388F-514A-9943-08DCC6CD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9193D5-877F-5B46-9024-879B3CE19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9ACFE9-661D-E143-AA3D-AF6FAF7F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36664C-D709-EC47-9E19-DB766619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C57D61-5539-8347-9236-510F28A2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03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F20068-3A13-C142-8596-C970F0DD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4539B1-E486-6A41-89A1-BDDB2B857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638B5D-5FCD-5C41-A3B4-D84C9819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D5C800-6380-F943-874D-EAB63A13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8054C7-43B5-9F4E-9242-4AF6A41B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311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1CB246-8689-7148-91B8-C67D0B87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49D31F-93AA-144B-BE68-36FC0E3E7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D4EB645-DD34-EF4F-B781-023BE844A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AF6D1A0-E3C8-984E-B5A2-4710ECD5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E546B3-EE88-C247-80DC-09618FB0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F699FD8-6040-3144-AC13-37F8B4C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48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C28309-3380-A248-8C03-748EA9E8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9F001B-CDE8-AC41-8D99-959CBB0B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CE72F28-F4BF-5248-A4F3-2BA2B6B95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473B61C-1BB1-7B4B-BE35-F7581D6E9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9096B3-5DCE-A94F-A851-A54F2E73B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607EE63-B83A-5643-9CC4-D86F40C6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E7F6EFC-A504-2B4B-9831-1C061C6B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55A8269-9F84-4E46-8302-2BDF34E8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73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37AC5F-B0CE-2C40-9F36-3FBC5D5C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5E553F0-128F-2C4E-8560-19664BF5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E93CF7E-E93E-9549-9989-1A994F0F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CED1402-CC8F-BA47-9B56-BA35646E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68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88CD87B-1A83-0848-987D-D750467A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B9EE01-17EE-3142-AB65-34B08FE5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7C863A-38CB-BA40-8A6D-3A5E88FD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03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040F85-DCBD-EB40-B94B-E4A0F9D0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487CD2-CB37-5C41-BA37-E0783FA7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8158CC8-6275-EA4C-8884-57460E7A3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2CA6D2-DEB9-854A-AEB2-0C1A4DAE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A37D95-8CDD-384E-90CF-2EA7269E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E71AE4-1099-E844-9B3C-24D5D8E6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50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FCF1A5-16D4-D345-94C1-F2AB532D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6B33A9C-ECE0-7D46-8848-14DF78DC1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D8EA7A6-BFFD-AD4E-A02E-07D836D68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9C004A-2594-D04E-9754-E51F042D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D88B74-E44A-FC42-9459-57A0CAA2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840D2E-8F2E-B04B-9C9E-55B1A1A2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34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98C4CE0-2C64-B349-B932-0721CF51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46FE184-3E05-7F43-A451-637707B8C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0185A6-DE41-6D40-A9C3-EB26C9ED9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493C-FC8D-D54B-A23C-9B63B5DDF6F8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BDE76A-57E0-A54E-9894-B848CD97E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CE2EF3-4F78-4D48-8488-B2A682D9A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4E98E-A785-354D-AFFE-EA16C20B7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3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8CA200E5-3A5F-8E4B-84EF-D955FF66A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DF84468F-C43A-524B-819A-3991BC674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41084"/>
            <a:ext cx="5993424" cy="2702292"/>
          </a:xfrm>
        </p:spPr>
        <p:txBody>
          <a:bodyPr/>
          <a:lstStyle/>
          <a:p>
            <a:r>
              <a:rPr lang="tr-TR" b="1" i="1"/>
              <a:t>A VISIT TO THE WORLD'S LARGEST MUSEUM</a:t>
            </a:r>
          </a:p>
        </p:txBody>
      </p:sp>
    </p:spTree>
    <p:extLst>
      <p:ext uri="{BB962C8B-B14F-4D97-AF65-F5344CB8AC3E}">
        <p14:creationId xmlns:p14="http://schemas.microsoft.com/office/powerpoint/2010/main" val="173333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C1B08F-7183-124C-A93E-F1A4B63D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452"/>
            <a:ext cx="10515600" cy="5550511"/>
          </a:xfrm>
        </p:spPr>
        <p:txBody>
          <a:bodyPr>
            <a:normAutofit/>
          </a:bodyPr>
          <a:lstStyle/>
          <a:p>
            <a:r>
              <a:rPr lang="tr-TR" sz="4000" b="1"/>
              <a:t>According to the director of the museum, it would take almost 2 days to see and completely tour every part of this large and magnificent museum.</a:t>
            </a:r>
          </a:p>
        </p:txBody>
      </p:sp>
    </p:spTree>
    <p:extLst>
      <p:ext uri="{BB962C8B-B14F-4D97-AF65-F5344CB8AC3E}">
        <p14:creationId xmlns:p14="http://schemas.microsoft.com/office/powerpoint/2010/main" val="187771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C021B859-C7B9-F348-9738-6E04207D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75" y="719666"/>
            <a:ext cx="4060035" cy="5418667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F6E798CF-FC24-0A42-BC9D-EBEDFFA85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92" y="937845"/>
            <a:ext cx="601174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F527B12F-D628-BB4A-AF9C-2A01208CC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533" y="2912452"/>
            <a:ext cx="9982933" cy="2681654"/>
          </a:xfrm>
        </p:spPr>
        <p:txBody>
          <a:bodyPr>
            <a:normAutofit fontScale="90000"/>
          </a:bodyPr>
          <a:lstStyle/>
          <a:p>
            <a:r>
              <a:rPr lang="tr-TR" b="1"/>
              <a:t>The thing that interested me the most in the museum was the large, sand-like sculpture from the period of its ancient civilization.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265E04-1CAC-7E40-9DFB-5C72153E0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25" y="458787"/>
            <a:ext cx="10697309" cy="1871173"/>
          </a:xfrm>
        </p:spPr>
        <p:txBody>
          <a:bodyPr>
            <a:normAutofit/>
          </a:bodyPr>
          <a:lstStyle/>
          <a:p>
            <a:r>
              <a:rPr lang="tr-TR" sz="4800" b="1"/>
              <a:t>We toured a part of the museum, if not all, accompanied by a guide.</a:t>
            </a:r>
          </a:p>
        </p:txBody>
      </p:sp>
    </p:spTree>
    <p:extLst>
      <p:ext uri="{BB962C8B-B14F-4D97-AF65-F5344CB8AC3E}">
        <p14:creationId xmlns:p14="http://schemas.microsoft.com/office/powerpoint/2010/main" val="132424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2BC10A62-3B58-E342-95EB-15AB35318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BCD5A0-2FE7-C54C-A2EC-5809D17F7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4375"/>
            <a:ext cx="10515600" cy="5462588"/>
          </a:xfrm>
        </p:spPr>
        <p:txBody>
          <a:bodyPr>
            <a:normAutofit/>
          </a:bodyPr>
          <a:lstStyle/>
          <a:p>
            <a:r>
              <a:rPr lang="tr-TR" sz="5400" b="1"/>
              <a:t>The work that caught my father's attention was the statue symbolizing the tomb of Philippe Pot.</a:t>
            </a:r>
          </a:p>
        </p:txBody>
      </p:sp>
    </p:spTree>
    <p:extLst>
      <p:ext uri="{BB962C8B-B14F-4D97-AF65-F5344CB8AC3E}">
        <p14:creationId xmlns:p14="http://schemas.microsoft.com/office/powerpoint/2010/main" val="322326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2EAE45C6-6455-BA45-9C9E-4FBB556A6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9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D86713-3967-6C4C-A3C3-B98F2DC07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433"/>
            <a:ext cx="10515600" cy="5528530"/>
          </a:xfrm>
        </p:spPr>
        <p:txBody>
          <a:bodyPr>
            <a:normAutofit/>
          </a:bodyPr>
          <a:lstStyle/>
          <a:p>
            <a:r>
              <a:rPr lang="tr-TR" sz="4400" b="1"/>
              <a:t>I was sad that our tour was over, but the magnificent works that I saw will not be erased from my memory. I took a lot of photos I can't wait to show them to my friends.</a:t>
            </a:r>
          </a:p>
        </p:txBody>
      </p:sp>
    </p:spTree>
    <p:extLst>
      <p:ext uri="{BB962C8B-B14F-4D97-AF65-F5344CB8AC3E}">
        <p14:creationId xmlns:p14="http://schemas.microsoft.com/office/powerpoint/2010/main" val="50483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640A6A-63F3-524E-AC98-19BD5EAC2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200">
                <a:solidFill>
                  <a:srgbClr val="C00000"/>
                </a:solidFill>
              </a:rPr>
              <a:t>I HOPE YOU CAN COME HERE ONE DAY...</a:t>
            </a:r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E4922202-AE85-C94C-A9AA-7A672CDAD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4567" y="3667980"/>
            <a:ext cx="9144000" cy="1655762"/>
          </a:xfrm>
        </p:spPr>
        <p:txBody>
          <a:bodyPr>
            <a:normAutofit/>
          </a:bodyPr>
          <a:lstStyle/>
          <a:p>
            <a:r>
              <a:rPr lang="tr-TR" sz="5400"/>
              <a:t>DİLAN ŞAHİN</a:t>
            </a:r>
          </a:p>
        </p:txBody>
      </p:sp>
    </p:spTree>
    <p:extLst>
      <p:ext uri="{BB962C8B-B14F-4D97-AF65-F5344CB8AC3E}">
        <p14:creationId xmlns:p14="http://schemas.microsoft.com/office/powerpoint/2010/main" val="273881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EE0670-5471-A94B-98CD-3A355409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0" y="3202475"/>
            <a:ext cx="10515600" cy="1325563"/>
          </a:xfrm>
        </p:spPr>
        <p:txBody>
          <a:bodyPr>
            <a:noAutofit/>
          </a:bodyPr>
          <a:lstStyle/>
          <a:p>
            <a:r>
              <a:rPr lang="tr-TR" sz="6000" b="0" i="0">
                <a:solidFill>
                  <a:srgbClr val="C00000"/>
                </a:solidFill>
                <a:effectLst/>
                <a:latin typeface="Playbill" panose="040506030A0602020202" pitchFamily="82" charset="0"/>
              </a:rPr>
              <a:t>Thank you for listening to me 😄</a:t>
            </a:r>
            <a:br>
              <a:rPr lang="tr-TR" sz="6000" b="0" i="0">
                <a:solidFill>
                  <a:srgbClr val="C00000"/>
                </a:solidFill>
                <a:effectLst/>
                <a:latin typeface="Playbill" panose="040506030A0602020202" pitchFamily="82" charset="0"/>
              </a:rPr>
            </a:br>
            <a:r>
              <a:rPr lang="tr-TR" sz="6000" b="0" i="0">
                <a:solidFill>
                  <a:srgbClr val="C00000"/>
                </a:solidFill>
                <a:effectLst/>
                <a:latin typeface="Playbill" panose="040506030A0602020202" pitchFamily="82" charset="0"/>
              </a:rPr>
              <a:t/>
            </a:r>
            <a:br>
              <a:rPr lang="tr-TR" sz="6000" b="0" i="0">
                <a:solidFill>
                  <a:srgbClr val="C00000"/>
                </a:solidFill>
                <a:effectLst/>
                <a:latin typeface="Playbill" panose="040506030A0602020202" pitchFamily="82" charset="0"/>
              </a:rPr>
            </a:br>
            <a:endParaRPr lang="tr-TR" sz="6000">
              <a:solidFill>
                <a:srgbClr val="C00000"/>
              </a:solidFill>
              <a:latin typeface="Playbill" panose="040506030A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4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FA130A-218A-1E48-8E45-0F41AA11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92" y="604287"/>
            <a:ext cx="11496675" cy="5649425"/>
          </a:xfrm>
        </p:spPr>
        <p:txBody>
          <a:bodyPr>
            <a:normAutofit/>
          </a:bodyPr>
          <a:lstStyle/>
          <a:p>
            <a:r>
              <a:rPr lang="tr-TR" sz="4400" b="1"/>
              <a:t> Hi! My name is Dilan. I am 16 years old. Today I'm going to tell you about my father's fascinating gift...</a:t>
            </a:r>
          </a:p>
        </p:txBody>
      </p:sp>
    </p:spTree>
    <p:extLst>
      <p:ext uri="{BB962C8B-B14F-4D97-AF65-F5344CB8AC3E}">
        <p14:creationId xmlns:p14="http://schemas.microsoft.com/office/powerpoint/2010/main" val="79769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30AA860B-2F8B-A941-9303-DE390194B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3FC24C34-50E4-0949-BE3A-EFE7DC4B8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6383"/>
            <a:ext cx="9144000" cy="2387600"/>
          </a:xfrm>
        </p:spPr>
        <p:txBody>
          <a:bodyPr>
            <a:noAutofit/>
          </a:bodyPr>
          <a:lstStyle/>
          <a:p>
            <a:r>
              <a:rPr lang="tr-TR" b="1"/>
              <a:t>Together with my father, we were going to Paris, which is home to 297 museums.</a:t>
            </a:r>
          </a:p>
        </p:txBody>
      </p:sp>
    </p:spTree>
    <p:extLst>
      <p:ext uri="{BB962C8B-B14F-4D97-AF65-F5344CB8AC3E}">
        <p14:creationId xmlns:p14="http://schemas.microsoft.com/office/powerpoint/2010/main" val="195210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B56486-E310-CD4F-A16A-28E5ECF9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51" y="686715"/>
            <a:ext cx="11174292" cy="4050140"/>
          </a:xfrm>
        </p:spPr>
        <p:txBody>
          <a:bodyPr>
            <a:normAutofit/>
          </a:bodyPr>
          <a:lstStyle/>
          <a:p>
            <a:r>
              <a:rPr lang="tr-TR" sz="4000" b="1" i="0">
                <a:solidFill>
                  <a:schemeClr val="bg1">
                    <a:lumMod val="10000"/>
                  </a:schemeClr>
                </a:solidFill>
                <a:effectLst/>
              </a:rPr>
              <a:t> I was even more excited to go to the Louvre, the largest art museum in the world. I couldn't wait to go soon.</a:t>
            </a:r>
          </a:p>
          <a:p>
            <a:pPr marL="0" indent="0">
              <a:buNone/>
            </a:pPr>
            <a:endParaRPr lang="tr-TR" sz="4000" b="1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292E443-2F87-2144-8881-416455931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176222"/>
            <a:ext cx="12191999" cy="36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7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4566B20-9ACC-2743-8BC5-24505D77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04" y="2120777"/>
            <a:ext cx="10515600" cy="934550"/>
          </a:xfrm>
        </p:spPr>
        <p:txBody>
          <a:bodyPr>
            <a:noAutofit/>
          </a:bodyPr>
          <a:lstStyle/>
          <a:p>
            <a:r>
              <a:rPr lang="tr-TR" sz="4400" b="1"/>
              <a:t> This museum, which makes a great contribution to the country's tourism, also hosts the world-famous MONA LISA painting.</a:t>
            </a:r>
          </a:p>
        </p:txBody>
      </p:sp>
    </p:spTree>
    <p:extLst>
      <p:ext uri="{BB962C8B-B14F-4D97-AF65-F5344CB8AC3E}">
        <p14:creationId xmlns:p14="http://schemas.microsoft.com/office/powerpoint/2010/main" val="158160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72E89402-CFCE-DC4E-A183-7220154D9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9B9CC-2C5C-1E43-B518-10937718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182"/>
            <a:ext cx="10515600" cy="5451598"/>
          </a:xfrm>
        </p:spPr>
        <p:txBody>
          <a:bodyPr>
            <a:normAutofit/>
          </a:bodyPr>
          <a:lstStyle/>
          <a:p>
            <a:r>
              <a:rPr lang="tr-TR" sz="4400" b="1"/>
              <a:t>The entrance fee is only 15€, approximately 233 ₺. Entry is free on Saturdays, but you have to go early, otherwise it's too crowded on Saturdays.</a:t>
            </a:r>
          </a:p>
        </p:txBody>
      </p:sp>
    </p:spTree>
    <p:extLst>
      <p:ext uri="{BB962C8B-B14F-4D97-AF65-F5344CB8AC3E}">
        <p14:creationId xmlns:p14="http://schemas.microsoft.com/office/powerpoint/2010/main" val="179089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2D6CCF-5789-C547-B215-B761B734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34" y="1736481"/>
            <a:ext cx="10515600" cy="5440607"/>
          </a:xfrm>
        </p:spPr>
        <p:txBody>
          <a:bodyPr>
            <a:normAutofit/>
          </a:bodyPr>
          <a:lstStyle/>
          <a:p>
            <a:r>
              <a:rPr lang="tr-TR" sz="4800" b="1"/>
              <a:t>It is completely free for disabled and teachers after 6 pm on Fridays. It is also free for children under 18</a:t>
            </a:r>
          </a:p>
        </p:txBody>
      </p:sp>
    </p:spTree>
    <p:extLst>
      <p:ext uri="{BB962C8B-B14F-4D97-AF65-F5344CB8AC3E}">
        <p14:creationId xmlns:p14="http://schemas.microsoft.com/office/powerpoint/2010/main" val="184423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A7162133-6064-CB44-A174-6748AD7A1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7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Geniş ekran</PresentationFormat>
  <Paragraphs>15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Playbill</vt:lpstr>
      <vt:lpstr>Office Teması</vt:lpstr>
      <vt:lpstr>A VISIT TO THE WORLD'S LARGEST MUSEUM</vt:lpstr>
      <vt:lpstr>PowerPoint Sunusu</vt:lpstr>
      <vt:lpstr>Together with my father, we were going to Paris, which is home to 297 museums.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The thing that interested me the most in the museum was the large, sand-like sculpture from the period of its ancient civilization.</vt:lpstr>
      <vt:lpstr>PowerPoint Sunusu</vt:lpstr>
      <vt:lpstr>PowerPoint Sunusu</vt:lpstr>
      <vt:lpstr>PowerPoint Sunusu</vt:lpstr>
      <vt:lpstr>PowerPoint Sunusu</vt:lpstr>
      <vt:lpstr>I HOPE YOU CAN COME HERE ONE DAY...</vt:lpstr>
      <vt:lpstr>Thank you for listening to me 😄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VISIT TO THE WORLD'S LARGEST MUSEUM</dc:title>
  <dc:creator>dilanahin2665@gmail.com</dc:creator>
  <cp:lastModifiedBy>Etkileşimli Tahta</cp:lastModifiedBy>
  <cp:revision>3</cp:revision>
  <dcterms:created xsi:type="dcterms:W3CDTF">2021-12-06T15:52:46Z</dcterms:created>
  <dcterms:modified xsi:type="dcterms:W3CDTF">2021-12-07T05:22:58Z</dcterms:modified>
</cp:coreProperties>
</file>